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28"/>
  </p:notesMasterIdLst>
  <p:sldIdLst>
    <p:sldId id="389" r:id="rId4"/>
    <p:sldId id="386" r:id="rId5"/>
    <p:sldId id="349" r:id="rId6"/>
    <p:sldId id="347" r:id="rId7"/>
    <p:sldId id="388" r:id="rId8"/>
    <p:sldId id="390" r:id="rId9"/>
    <p:sldId id="396" r:id="rId10"/>
    <p:sldId id="391" r:id="rId11"/>
    <p:sldId id="259" r:id="rId12"/>
    <p:sldId id="392" r:id="rId13"/>
    <p:sldId id="351" r:id="rId14"/>
    <p:sldId id="260" r:id="rId15"/>
    <p:sldId id="394" r:id="rId16"/>
    <p:sldId id="313" r:id="rId17"/>
    <p:sldId id="395" r:id="rId18"/>
    <p:sldId id="397" r:id="rId19"/>
    <p:sldId id="398" r:id="rId20"/>
    <p:sldId id="336" r:id="rId21"/>
    <p:sldId id="307" r:id="rId22"/>
    <p:sldId id="399" r:id="rId23"/>
    <p:sldId id="311" r:id="rId24"/>
    <p:sldId id="400" r:id="rId25"/>
    <p:sldId id="401" r:id="rId26"/>
    <p:sldId id="34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2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BA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4" autoAdjust="0"/>
    <p:restoredTop sz="94660" autoAdjust="0"/>
  </p:normalViewPr>
  <p:slideViewPr>
    <p:cSldViewPr snapToGrid="0" showGuides="1">
      <p:cViewPr varScale="1">
        <p:scale>
          <a:sx n="67" d="100"/>
          <a:sy n="67" d="100"/>
        </p:scale>
        <p:origin x="640" y="44"/>
      </p:cViewPr>
      <p:guideLst>
        <p:guide orient="horz" pos="2424"/>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pPr/>
              <a:t>1/11/2023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pPr/>
              <a:t>‹#›</a:t>
            </a:fld>
            <a:endParaRPr lang="en-US" dirty="0"/>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76F034-829C-43CB-99A2-231813E2D762}"/>
              </a:ext>
            </a:extLst>
          </p:cNvPr>
          <p:cNvSpPr/>
          <p:nvPr userDrawn="1"/>
        </p:nvSpPr>
        <p:spPr>
          <a:xfrm>
            <a:off x="0" y="-38100"/>
            <a:ext cx="12192000" cy="44481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14">
            <a:extLst>
              <a:ext uri="{FF2B5EF4-FFF2-40B4-BE49-F238E27FC236}">
                <a16:creationId xmlns:a16="http://schemas.microsoft.com/office/drawing/2014/main" id="{93623B1C-08A0-44F9-BA97-FC3F7AD75840}"/>
              </a:ext>
            </a:extLst>
          </p:cNvPr>
          <p:cNvGrpSpPr/>
          <p:nvPr userDrawn="1"/>
        </p:nvGrpSpPr>
        <p:grpSpPr>
          <a:xfrm>
            <a:off x="7168867" y="1596913"/>
            <a:ext cx="2388835" cy="4199448"/>
            <a:chOff x="445712" y="1449040"/>
            <a:chExt cx="2113018" cy="3924176"/>
          </a:xfrm>
        </p:grpSpPr>
        <p:sp>
          <p:nvSpPr>
            <p:cNvPr id="4" name="Rounded Rectangle 15">
              <a:extLst>
                <a:ext uri="{FF2B5EF4-FFF2-40B4-BE49-F238E27FC236}">
                  <a16:creationId xmlns:a16="http://schemas.microsoft.com/office/drawing/2014/main" id="{BE5673E5-98AD-47FD-962B-FE217CB747D4}"/>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Rectangle 16">
              <a:extLst>
                <a:ext uri="{FF2B5EF4-FFF2-40B4-BE49-F238E27FC236}">
                  <a16:creationId xmlns:a16="http://schemas.microsoft.com/office/drawing/2014/main" id="{1265FC34-E4BF-471E-8D22-C579A46D9298}"/>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6" name="Group 17">
              <a:extLst>
                <a:ext uri="{FF2B5EF4-FFF2-40B4-BE49-F238E27FC236}">
                  <a16:creationId xmlns:a16="http://schemas.microsoft.com/office/drawing/2014/main" id="{D4E8D89E-9595-41A2-949E-CB678F51CC5B}"/>
                </a:ext>
              </a:extLst>
            </p:cNvPr>
            <p:cNvGrpSpPr/>
            <p:nvPr userDrawn="1"/>
          </p:nvGrpSpPr>
          <p:grpSpPr>
            <a:xfrm>
              <a:off x="1407705" y="5045834"/>
              <a:ext cx="211967" cy="211967"/>
              <a:chOff x="1549420" y="5712364"/>
              <a:chExt cx="312583" cy="312583"/>
            </a:xfrm>
          </p:grpSpPr>
          <p:sp>
            <p:nvSpPr>
              <p:cNvPr id="7" name="Oval 18">
                <a:extLst>
                  <a:ext uri="{FF2B5EF4-FFF2-40B4-BE49-F238E27FC236}">
                    <a16:creationId xmlns:a16="http://schemas.microsoft.com/office/drawing/2014/main" id="{939D6EAE-2D95-4968-A975-9F7AD684432C}"/>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Rounded Rectangle 19">
                <a:extLst>
                  <a:ext uri="{FF2B5EF4-FFF2-40B4-BE49-F238E27FC236}">
                    <a16:creationId xmlns:a16="http://schemas.microsoft.com/office/drawing/2014/main" id="{8136C042-BCCB-4AF9-8E8B-3082409793F5}"/>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9" name="그림 개체 틀 2">
            <a:extLst>
              <a:ext uri="{FF2B5EF4-FFF2-40B4-BE49-F238E27FC236}">
                <a16:creationId xmlns:a16="http://schemas.microsoft.com/office/drawing/2014/main" id="{D01886F4-7FA2-4D5D-B76F-FA159B63E040}"/>
              </a:ext>
            </a:extLst>
          </p:cNvPr>
          <p:cNvSpPr>
            <a:spLocks noGrp="1"/>
          </p:cNvSpPr>
          <p:nvPr>
            <p:ph type="pic" sz="quarter" idx="42" hasCustomPrompt="1"/>
          </p:nvPr>
        </p:nvSpPr>
        <p:spPr>
          <a:xfrm>
            <a:off x="7267717" y="1973173"/>
            <a:ext cx="1400643" cy="3375239"/>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grpSp>
        <p:nvGrpSpPr>
          <p:cNvPr id="10" name="Group 14">
            <a:extLst>
              <a:ext uri="{FF2B5EF4-FFF2-40B4-BE49-F238E27FC236}">
                <a16:creationId xmlns:a16="http://schemas.microsoft.com/office/drawing/2014/main" id="{1AD5D151-26E9-46C5-9B00-1FDE4004394D}"/>
              </a:ext>
            </a:extLst>
          </p:cNvPr>
          <p:cNvGrpSpPr/>
          <p:nvPr userDrawn="1"/>
        </p:nvGrpSpPr>
        <p:grpSpPr>
          <a:xfrm>
            <a:off x="8668360" y="1409273"/>
            <a:ext cx="2565502" cy="4510019"/>
            <a:chOff x="445712" y="1449040"/>
            <a:chExt cx="2113018" cy="3924176"/>
          </a:xfrm>
        </p:grpSpPr>
        <p:sp>
          <p:nvSpPr>
            <p:cNvPr id="11" name="Rounded Rectangle 15">
              <a:extLst>
                <a:ext uri="{FF2B5EF4-FFF2-40B4-BE49-F238E27FC236}">
                  <a16:creationId xmlns:a16="http://schemas.microsoft.com/office/drawing/2014/main" id="{41277381-0908-40FD-8EC0-61489701C56B}"/>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2" name="Rectangle 16">
              <a:extLst>
                <a:ext uri="{FF2B5EF4-FFF2-40B4-BE49-F238E27FC236}">
                  <a16:creationId xmlns:a16="http://schemas.microsoft.com/office/drawing/2014/main" id="{6BD0D243-F7E9-4843-85EF-402A8AB3B062}"/>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13" name="Group 17">
              <a:extLst>
                <a:ext uri="{FF2B5EF4-FFF2-40B4-BE49-F238E27FC236}">
                  <a16:creationId xmlns:a16="http://schemas.microsoft.com/office/drawing/2014/main" id="{97DB21D8-CB31-46FA-9C6E-2C828785B487}"/>
                </a:ext>
              </a:extLst>
            </p:cNvPr>
            <p:cNvGrpSpPr/>
            <p:nvPr userDrawn="1"/>
          </p:nvGrpSpPr>
          <p:grpSpPr>
            <a:xfrm>
              <a:off x="1407705" y="5045834"/>
              <a:ext cx="211967" cy="211967"/>
              <a:chOff x="1549420" y="5712364"/>
              <a:chExt cx="312583" cy="312583"/>
            </a:xfrm>
          </p:grpSpPr>
          <p:sp>
            <p:nvSpPr>
              <p:cNvPr id="14" name="Oval 18">
                <a:extLst>
                  <a:ext uri="{FF2B5EF4-FFF2-40B4-BE49-F238E27FC236}">
                    <a16:creationId xmlns:a16="http://schemas.microsoft.com/office/drawing/2014/main" id="{5E52AB58-8193-4D63-A81B-7129C367CE61}"/>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5" name="Rounded Rectangle 19">
                <a:extLst>
                  <a:ext uri="{FF2B5EF4-FFF2-40B4-BE49-F238E27FC236}">
                    <a16:creationId xmlns:a16="http://schemas.microsoft.com/office/drawing/2014/main" id="{3D20810B-C4CA-48EB-B92D-B769DC2BA710}"/>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16" name="그림 개체 틀 2">
            <a:extLst>
              <a:ext uri="{FF2B5EF4-FFF2-40B4-BE49-F238E27FC236}">
                <a16:creationId xmlns:a16="http://schemas.microsoft.com/office/drawing/2014/main" id="{6BC4612F-67F1-4C8A-907E-816F4D231ED2}"/>
              </a:ext>
            </a:extLst>
          </p:cNvPr>
          <p:cNvSpPr>
            <a:spLocks noGrp="1"/>
          </p:cNvSpPr>
          <p:nvPr>
            <p:ph type="pic" sz="quarter" idx="43" hasCustomPrompt="1"/>
          </p:nvPr>
        </p:nvSpPr>
        <p:spPr>
          <a:xfrm>
            <a:off x="8782893" y="1785534"/>
            <a:ext cx="2337757" cy="3624855"/>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2445283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0_Style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042BDB-2F8A-4632-BB44-DDEED52675C4}"/>
              </a:ext>
            </a:extLst>
          </p:cNvPr>
          <p:cNvSpPr/>
          <p:nvPr userDrawn="1"/>
        </p:nvSpPr>
        <p:spPr>
          <a:xfrm>
            <a:off x="5255664" y="3153398"/>
            <a:ext cx="6355221" cy="32461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a:extLst>
              <a:ext uri="{FF2B5EF4-FFF2-40B4-BE49-F238E27FC236}">
                <a16:creationId xmlns:a16="http://schemas.microsoft.com/office/drawing/2014/main" id="{5CA8D69A-BFC2-4B10-BE3B-DDECB81DE897}"/>
              </a:ext>
            </a:extLst>
          </p:cNvPr>
          <p:cNvSpPr>
            <a:spLocks noGrp="1"/>
          </p:cNvSpPr>
          <p:nvPr>
            <p:ph type="pic" idx="11" hasCustomPrompt="1"/>
          </p:nvPr>
        </p:nvSpPr>
        <p:spPr>
          <a:xfrm>
            <a:off x="588679" y="458495"/>
            <a:ext cx="9358626" cy="5369887"/>
          </a:xfrm>
          <a:prstGeom prst="rect">
            <a:avLst/>
          </a:prstGeom>
          <a:solidFill>
            <a:schemeClr val="bg1">
              <a:lumMod val="95000"/>
            </a:schemeClr>
          </a:solidFill>
        </p:spPr>
        <p:txBody>
          <a:bodyPr anchor="ctr"/>
          <a:lstStyle>
            <a:lvl1pPr marL="0" indent="0" algn="ctr">
              <a:buNone/>
              <a:defRPr sz="1800" baseline="0">
                <a:solidFill>
                  <a:schemeClr val="tx1"/>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5155932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6D328476-41CC-4B15-B6E2-0C38C55067CE}"/>
              </a:ext>
            </a:extLst>
          </p:cNvPr>
          <p:cNvSpPr/>
          <p:nvPr userDrawn="1"/>
        </p:nvSpPr>
        <p:spPr>
          <a:xfrm>
            <a:off x="6908167" y="5662484"/>
            <a:ext cx="4431324" cy="448874"/>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3" name="Graphic 14">
            <a:extLst>
              <a:ext uri="{FF2B5EF4-FFF2-40B4-BE49-F238E27FC236}">
                <a16:creationId xmlns:a16="http://schemas.microsoft.com/office/drawing/2014/main" id="{3A95EA73-645A-4713-A9FF-D8B39FB9507A}"/>
              </a:ext>
            </a:extLst>
          </p:cNvPr>
          <p:cNvGrpSpPr/>
          <p:nvPr userDrawn="1"/>
        </p:nvGrpSpPr>
        <p:grpSpPr>
          <a:xfrm>
            <a:off x="7079704" y="2354198"/>
            <a:ext cx="4354942" cy="3514972"/>
            <a:chOff x="2444748" y="555045"/>
            <a:chExt cx="7282048" cy="5727454"/>
          </a:xfrm>
        </p:grpSpPr>
        <p:sp>
          <p:nvSpPr>
            <p:cNvPr id="4" name="Freeform: Shape 3">
              <a:extLst>
                <a:ext uri="{FF2B5EF4-FFF2-40B4-BE49-F238E27FC236}">
                  <a16:creationId xmlns:a16="http://schemas.microsoft.com/office/drawing/2014/main" id="{8976CD34-0CD2-4D5B-A960-4105F855C747}"/>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6335E67E-5C70-47AD-AC6A-2F80764D4F4F}"/>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AB4778E0-3695-4F57-B85B-68725FF540BF}"/>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AC38A7EA-F1B6-4803-9E8F-93CB59D389F2}"/>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959920CF-6C46-4587-A341-452D25941DB6}"/>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82DAD406-5C00-422F-88CD-FA8B68D91A66}"/>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3A6B2282-4FE5-4D8C-88D0-CFC4B21923BC}"/>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4FF5F4EB-411E-4D42-A1EA-5DDAB07D05C7}"/>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2" name="그림 개체 틀 2">
            <a:extLst>
              <a:ext uri="{FF2B5EF4-FFF2-40B4-BE49-F238E27FC236}">
                <a16:creationId xmlns:a16="http://schemas.microsoft.com/office/drawing/2014/main" id="{044FC344-63A8-4CAC-83DA-6ACB1BF43C5D}"/>
              </a:ext>
            </a:extLst>
          </p:cNvPr>
          <p:cNvSpPr>
            <a:spLocks noGrp="1"/>
          </p:cNvSpPr>
          <p:nvPr>
            <p:ph type="pic" sz="quarter" idx="14" hasCustomPrompt="1"/>
          </p:nvPr>
        </p:nvSpPr>
        <p:spPr>
          <a:xfrm>
            <a:off x="7200473" y="2541394"/>
            <a:ext cx="4108512" cy="237230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3" name="Text Placeholder 9">
            <a:extLst>
              <a:ext uri="{FF2B5EF4-FFF2-40B4-BE49-F238E27FC236}">
                <a16:creationId xmlns:a16="http://schemas.microsoft.com/office/drawing/2014/main" id="{958D8070-659C-4086-9BAD-ECC71C776455}"/>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7509740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Picture Placeholder 13">
            <a:extLst>
              <a:ext uri="{FF2B5EF4-FFF2-40B4-BE49-F238E27FC236}">
                <a16:creationId xmlns:a16="http://schemas.microsoft.com/office/drawing/2014/main" id="{E935CE68-3D54-4452-B26E-2FE370F30D6E}"/>
              </a:ext>
            </a:extLst>
          </p:cNvPr>
          <p:cNvSpPr>
            <a:spLocks noGrp="1"/>
          </p:cNvSpPr>
          <p:nvPr>
            <p:ph type="pic" sz="quarter" idx="11" hasCustomPrompt="1"/>
          </p:nvPr>
        </p:nvSpPr>
        <p:spPr>
          <a:xfrm>
            <a:off x="919053" y="1868410"/>
            <a:ext cx="1872000" cy="187200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5" name="Picture Placeholder 13">
            <a:extLst>
              <a:ext uri="{FF2B5EF4-FFF2-40B4-BE49-F238E27FC236}">
                <a16:creationId xmlns:a16="http://schemas.microsoft.com/office/drawing/2014/main" id="{2187981D-D41E-4EBD-ABD9-6292E030A6CD}"/>
              </a:ext>
            </a:extLst>
          </p:cNvPr>
          <p:cNvSpPr>
            <a:spLocks noGrp="1"/>
          </p:cNvSpPr>
          <p:nvPr>
            <p:ph type="pic" sz="quarter" idx="12" hasCustomPrompt="1"/>
          </p:nvPr>
        </p:nvSpPr>
        <p:spPr>
          <a:xfrm>
            <a:off x="3645343" y="1868410"/>
            <a:ext cx="1872000" cy="187200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6" name="Picture Placeholder 13">
            <a:extLst>
              <a:ext uri="{FF2B5EF4-FFF2-40B4-BE49-F238E27FC236}">
                <a16:creationId xmlns:a16="http://schemas.microsoft.com/office/drawing/2014/main" id="{C32D4CEB-44E3-4023-9D14-C480D46C7F84}"/>
              </a:ext>
            </a:extLst>
          </p:cNvPr>
          <p:cNvSpPr>
            <a:spLocks noGrp="1"/>
          </p:cNvSpPr>
          <p:nvPr>
            <p:ph type="pic" sz="quarter" idx="13" hasCustomPrompt="1"/>
          </p:nvPr>
        </p:nvSpPr>
        <p:spPr>
          <a:xfrm>
            <a:off x="6371633" y="1868410"/>
            <a:ext cx="1872000" cy="187200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7" name="Picture Placeholder 13">
            <a:extLst>
              <a:ext uri="{FF2B5EF4-FFF2-40B4-BE49-F238E27FC236}">
                <a16:creationId xmlns:a16="http://schemas.microsoft.com/office/drawing/2014/main" id="{29CC7372-8728-4F82-BF14-4D072461BC4F}"/>
              </a:ext>
            </a:extLst>
          </p:cNvPr>
          <p:cNvSpPr>
            <a:spLocks noGrp="1"/>
          </p:cNvSpPr>
          <p:nvPr>
            <p:ph type="pic" sz="quarter" idx="14" hasCustomPrompt="1"/>
          </p:nvPr>
        </p:nvSpPr>
        <p:spPr>
          <a:xfrm>
            <a:off x="9097922" y="1868410"/>
            <a:ext cx="1872000" cy="187200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0_Images &amp; Contents Layout">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0" y="0"/>
            <a:ext cx="6141101" cy="4176000"/>
          </a:xfrm>
          <a:prstGeom prst="rect">
            <a:avLst/>
          </a:prstGeom>
          <a:solidFill>
            <a:srgbClr val="BEBFBF">
              <a:alpha val="30000"/>
            </a:srgbClr>
          </a:solidFill>
        </p:spPr>
        <p:txBody>
          <a:bodyPr tIns="288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
        <p:nvSpPr>
          <p:cNvPr id="13" name="Picture Placeholder 10"/>
          <p:cNvSpPr>
            <a:spLocks noGrp="1"/>
          </p:cNvSpPr>
          <p:nvPr>
            <p:ph type="pic" sz="quarter" idx="11" hasCustomPrompt="1"/>
          </p:nvPr>
        </p:nvSpPr>
        <p:spPr>
          <a:xfrm>
            <a:off x="6281560" y="0"/>
            <a:ext cx="2880000" cy="2016000"/>
          </a:xfrm>
          <a:prstGeom prst="rect">
            <a:avLst/>
          </a:prstGeom>
          <a:solidFill>
            <a:srgbClr val="BEBFBF">
              <a:alpha val="30000"/>
            </a:srgbClr>
          </a:solidFill>
        </p:spPr>
        <p:txBody>
          <a:bodyPr tIns="288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
        <p:nvSpPr>
          <p:cNvPr id="16" name="Picture Placeholder 10"/>
          <p:cNvSpPr>
            <a:spLocks noGrp="1"/>
          </p:cNvSpPr>
          <p:nvPr>
            <p:ph type="pic" sz="quarter" idx="13" hasCustomPrompt="1"/>
          </p:nvPr>
        </p:nvSpPr>
        <p:spPr>
          <a:xfrm>
            <a:off x="6281560" y="2160786"/>
            <a:ext cx="2880000" cy="2016000"/>
          </a:xfrm>
          <a:prstGeom prst="rect">
            <a:avLst/>
          </a:prstGeom>
          <a:solidFill>
            <a:srgbClr val="BEBFBF">
              <a:alpha val="30000"/>
            </a:srgbClr>
          </a:solidFill>
        </p:spPr>
        <p:txBody>
          <a:bodyPr tIns="288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b="0">
                <a:latin typeface="+mn-lt"/>
                <a:cs typeface="Arial" pitchFamily="34" charset="0"/>
              </a:defRPr>
            </a:lvl1pPr>
          </a:lstStyle>
          <a:p>
            <a:r>
              <a:rPr lang="en-US" altLang="ko-KR" dirty="0"/>
              <a:t>Insert Your Image</a:t>
            </a:r>
            <a:endParaRPr lang="ko-KR" altLang="en-US" dirty="0"/>
          </a:p>
          <a:p>
            <a:endParaRPr lang="ko-KR" altLang="en-US" dirty="0"/>
          </a:p>
        </p:txBody>
      </p:sp>
      <p:sp>
        <p:nvSpPr>
          <p:cNvPr id="25" name="Picture Placeholder 10"/>
          <p:cNvSpPr>
            <a:spLocks noGrp="1"/>
          </p:cNvSpPr>
          <p:nvPr>
            <p:ph type="pic" sz="quarter" idx="14" hasCustomPrompt="1"/>
          </p:nvPr>
        </p:nvSpPr>
        <p:spPr>
          <a:xfrm>
            <a:off x="9305596" y="-4215"/>
            <a:ext cx="2880000" cy="2016000"/>
          </a:xfrm>
          <a:prstGeom prst="rect">
            <a:avLst/>
          </a:prstGeom>
          <a:solidFill>
            <a:srgbClr val="BEBFBF">
              <a:alpha val="30000"/>
            </a:srgbClr>
          </a:solidFill>
        </p:spPr>
        <p:txBody>
          <a:bodyPr tIns="288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
        <p:nvSpPr>
          <p:cNvPr id="26" name="Picture Placeholder 10"/>
          <p:cNvSpPr>
            <a:spLocks noGrp="1"/>
          </p:cNvSpPr>
          <p:nvPr>
            <p:ph type="pic" sz="quarter" idx="15" hasCustomPrompt="1"/>
          </p:nvPr>
        </p:nvSpPr>
        <p:spPr>
          <a:xfrm>
            <a:off x="9305596" y="2156571"/>
            <a:ext cx="2880000" cy="2016000"/>
          </a:xfrm>
          <a:prstGeom prst="rect">
            <a:avLst/>
          </a:prstGeom>
          <a:solidFill>
            <a:srgbClr val="BEBFBF">
              <a:alpha val="30000"/>
            </a:srgbClr>
          </a:solidFill>
        </p:spPr>
        <p:txBody>
          <a:bodyPr tIns="288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b="0">
                <a:latin typeface="+mn-lt"/>
                <a:cs typeface="Arial" pitchFamily="34" charset="0"/>
              </a:defRPr>
            </a:lvl1pPr>
          </a:lstStyle>
          <a:p>
            <a:r>
              <a:rPr lang="en-US" altLang="ko-KR" dirty="0"/>
              <a:t>Insert Your Image</a:t>
            </a:r>
            <a:endParaRPr lang="ko-KR" altLang="en-US" dirty="0"/>
          </a:p>
          <a:p>
            <a:endParaRPr lang="ko-KR" altLang="en-US" dirty="0"/>
          </a:p>
        </p:txBody>
      </p:sp>
      <p:sp>
        <p:nvSpPr>
          <p:cNvPr id="2" name="Rectangle 1"/>
          <p:cNvSpPr/>
          <p:nvPr userDrawn="1"/>
        </p:nvSpPr>
        <p:spPr>
          <a:xfrm>
            <a:off x="0" y="4302000"/>
            <a:ext cx="12192000" cy="255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dirty="0"/>
          </a:p>
        </p:txBody>
      </p:sp>
    </p:spTree>
    <p:extLst>
      <p:ext uri="{BB962C8B-B14F-4D97-AF65-F5344CB8AC3E}">
        <p14:creationId xmlns:p14="http://schemas.microsoft.com/office/powerpoint/2010/main" val="169573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91" r:id="rId5"/>
    <p:sldLayoutId id="2147483678" r:id="rId6"/>
    <p:sldLayoutId id="2147483680" r:id="rId7"/>
    <p:sldLayoutId id="2147483681" r:id="rId8"/>
    <p:sldLayoutId id="2147483682" r:id="rId9"/>
    <p:sldLayoutId id="2147483692" r:id="rId10"/>
    <p:sldLayoutId id="2147483684" r:id="rId11"/>
    <p:sldLayoutId id="2147483685" r:id="rId12"/>
    <p:sldLayoutId id="2147483686" r:id="rId13"/>
    <p:sldLayoutId id="2147483687" r:id="rId14"/>
    <p:sldLayoutId id="2147483688" r:id="rId15"/>
    <p:sldLayoutId id="2147483671" r:id="rId16"/>
    <p:sldLayoutId id="2147483672"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2" name="Rectangle 1032">
            <a:extLst>
              <a:ext uri="{FF2B5EF4-FFF2-40B4-BE49-F238E27FC236}">
                <a16:creationId xmlns:a16="http://schemas.microsoft.com/office/drawing/2014/main" id="{7BDAC5B6-20CE-447F-8BA1-F2274AC7A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Freeform: Shape 1034">
            <a:extLst>
              <a:ext uri="{FF2B5EF4-FFF2-40B4-BE49-F238E27FC236}">
                <a16:creationId xmlns:a16="http://schemas.microsoft.com/office/drawing/2014/main" id="{D1D22B31-BF8F-446B-9009-8A251FB17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3094406 w 12192000"/>
              <a:gd name="connsiteY0" fmla="*/ 283966 h 6858000"/>
              <a:gd name="connsiteX1" fmla="*/ 3038833 w 12192000"/>
              <a:gd name="connsiteY1" fmla="*/ 309661 h 6858000"/>
              <a:gd name="connsiteX2" fmla="*/ 3348384 w 12192000"/>
              <a:gd name="connsiteY2" fmla="*/ 406000 h 6858000"/>
              <a:gd name="connsiteX3" fmla="*/ 2864309 w 12192000"/>
              <a:gd name="connsiteY3" fmla="*/ 355295 h 6858000"/>
              <a:gd name="connsiteX4" fmla="*/ 2856039 w 12192000"/>
              <a:gd name="connsiteY4" fmla="*/ 388058 h 6858000"/>
              <a:gd name="connsiteX5" fmla="*/ 3405794 w 12192000"/>
              <a:gd name="connsiteY5" fmla="*/ 512089 h 6858000"/>
              <a:gd name="connsiteX6" fmla="*/ 3356651 w 12192000"/>
              <a:gd name="connsiteY6" fmla="*/ 531204 h 6858000"/>
              <a:gd name="connsiteX7" fmla="*/ 3064552 w 12192000"/>
              <a:gd name="connsiteY7" fmla="*/ 483228 h 6858000"/>
              <a:gd name="connsiteX8" fmla="*/ 3005765 w 12192000"/>
              <a:gd name="connsiteY8" fmla="*/ 495708 h 6858000"/>
              <a:gd name="connsiteX9" fmla="*/ 3034700 w 12192000"/>
              <a:gd name="connsiteY9" fmla="*/ 553823 h 6858000"/>
              <a:gd name="connsiteX10" fmla="*/ 3161459 w 12192000"/>
              <a:gd name="connsiteY10" fmla="*/ 576445 h 6858000"/>
              <a:gd name="connsiteX11" fmla="*/ 3358949 w 12192000"/>
              <a:gd name="connsiteY11" fmla="*/ 712961 h 6858000"/>
              <a:gd name="connsiteX12" fmla="*/ 3059960 w 12192000"/>
              <a:gd name="connsiteY12" fmla="*/ 696576 h 6858000"/>
              <a:gd name="connsiteX13" fmla="*/ 3007143 w 12192000"/>
              <a:gd name="connsiteY13" fmla="*/ 729732 h 6858000"/>
              <a:gd name="connsiteX14" fmla="*/ 2986935 w 12192000"/>
              <a:gd name="connsiteY14" fmla="*/ 772635 h 6858000"/>
              <a:gd name="connsiteX15" fmla="*/ 2871197 w 12192000"/>
              <a:gd name="connsiteY15" fmla="*/ 808127 h 6858000"/>
              <a:gd name="connsiteX16" fmla="*/ 3053071 w 12192000"/>
              <a:gd name="connsiteY16" fmla="*/ 847913 h 6858000"/>
              <a:gd name="connsiteX17" fmla="*/ 2858796 w 12192000"/>
              <a:gd name="connsiteY17" fmla="*/ 847913 h 6858000"/>
              <a:gd name="connsiteX18" fmla="*/ 2635588 w 12192000"/>
              <a:gd name="connsiteY18" fmla="*/ 820611 h 6858000"/>
              <a:gd name="connsiteX19" fmla="*/ 2397683 w 12192000"/>
              <a:gd name="connsiteY19" fmla="*/ 829190 h 6858000"/>
              <a:gd name="connsiteX20" fmla="*/ 1921874 w 12192000"/>
              <a:gd name="connsiteY20" fmla="*/ 778877 h 6858000"/>
              <a:gd name="connsiteX21" fmla="*/ 1695450 w 12192000"/>
              <a:gd name="connsiteY21" fmla="*/ 782386 h 6858000"/>
              <a:gd name="connsiteX22" fmla="*/ 2954324 w 12192000"/>
              <a:gd name="connsiteY22" fmla="*/ 1120940 h 6858000"/>
              <a:gd name="connsiteX23" fmla="*/ 2890028 w 12192000"/>
              <a:gd name="connsiteY23" fmla="*/ 1195435 h 6858000"/>
              <a:gd name="connsiteX24" fmla="*/ 3153652 w 12192000"/>
              <a:gd name="connsiteY24" fmla="*/ 1276563 h 6858000"/>
              <a:gd name="connsiteX25" fmla="*/ 3218410 w 12192000"/>
              <a:gd name="connsiteY25" fmla="*/ 1356911 h 6858000"/>
              <a:gd name="connsiteX26" fmla="*/ 3137118 w 12192000"/>
              <a:gd name="connsiteY26" fmla="*/ 1349891 h 6858000"/>
              <a:gd name="connsiteX27" fmla="*/ 3067309 w 12192000"/>
              <a:gd name="connsiteY27" fmla="*/ 1365102 h 6858000"/>
              <a:gd name="connsiteX28" fmla="*/ 3096243 w 12192000"/>
              <a:gd name="connsiteY28" fmla="*/ 1467292 h 6858000"/>
              <a:gd name="connsiteX29" fmla="*/ 3468716 w 12192000"/>
              <a:gd name="connsiteY29" fmla="*/ 1599125 h 6858000"/>
              <a:gd name="connsiteX30" fmla="*/ 3502241 w 12192000"/>
              <a:gd name="connsiteY30" fmla="*/ 1642029 h 6858000"/>
              <a:gd name="connsiteX31" fmla="*/ 3457692 w 12192000"/>
              <a:gd name="connsiteY31" fmla="*/ 1672453 h 6858000"/>
              <a:gd name="connsiteX32" fmla="*/ 3337362 w 12192000"/>
              <a:gd name="connsiteY32" fmla="*/ 1688053 h 6858000"/>
              <a:gd name="connsiteX33" fmla="*/ 3505915 w 12192000"/>
              <a:gd name="connsiteY33" fmla="*/ 1834318 h 6858000"/>
              <a:gd name="connsiteX34" fmla="*/ 3567458 w 12192000"/>
              <a:gd name="connsiteY34" fmla="*/ 1874880 h 6858000"/>
              <a:gd name="connsiteX35" fmla="*/ 3672634 w 12192000"/>
              <a:gd name="connsiteY35" fmla="*/ 1937678 h 6858000"/>
              <a:gd name="connsiteX36" fmla="*/ 3674470 w 12192000"/>
              <a:gd name="connsiteY36" fmla="*/ 1956789 h 6858000"/>
              <a:gd name="connsiteX37" fmla="*/ 3531176 w 12192000"/>
              <a:gd name="connsiteY37" fmla="*/ 2024266 h 6858000"/>
              <a:gd name="connsiteX38" fmla="*/ 3272604 w 12192000"/>
              <a:gd name="connsiteY38" fmla="*/ 2005933 h 6858000"/>
              <a:gd name="connsiteX39" fmla="*/ 3654720 w 12192000"/>
              <a:gd name="connsiteY39" fmla="*/ 2106564 h 6858000"/>
              <a:gd name="connsiteX40" fmla="*/ 2417892 w 12192000"/>
              <a:gd name="connsiteY40" fmla="*/ 1866690 h 6858000"/>
              <a:gd name="connsiteX41" fmla="*/ 2496888 w 12192000"/>
              <a:gd name="connsiteY41" fmla="*/ 1929487 h 6858000"/>
              <a:gd name="connsiteX42" fmla="*/ 2929526 w 12192000"/>
              <a:gd name="connsiteY42" fmla="*/ 2094862 h 6858000"/>
              <a:gd name="connsiteX43" fmla="*/ 3052152 w 12192000"/>
              <a:gd name="connsiteY43" fmla="*/ 2198613 h 6858000"/>
              <a:gd name="connsiteX44" fmla="*/ 3180748 w 12192000"/>
              <a:gd name="connsiteY44" fmla="*/ 2255948 h 6858000"/>
              <a:gd name="connsiteX45" fmla="*/ 3361244 w 12192000"/>
              <a:gd name="connsiteY45" fmla="*/ 2254777 h 6858000"/>
              <a:gd name="connsiteX46" fmla="*/ 3489382 w 12192000"/>
              <a:gd name="connsiteY46" fmla="*/ 2342926 h 6858000"/>
              <a:gd name="connsiteX47" fmla="*/ 3355733 w 12192000"/>
              <a:gd name="connsiteY47" fmla="*/ 2361649 h 6858000"/>
              <a:gd name="connsiteX48" fmla="*/ 3199121 w 12192000"/>
              <a:gd name="connsiteY48" fmla="*/ 2347216 h 6858000"/>
              <a:gd name="connsiteX49" fmla="*/ 2861091 w 12192000"/>
              <a:gd name="connsiteY49" fmla="*/ 2351896 h 6858000"/>
              <a:gd name="connsiteX50" fmla="*/ 2667278 w 12192000"/>
              <a:gd name="connsiteY50" fmla="*/ 2369058 h 6858000"/>
              <a:gd name="connsiteX51" fmla="*/ 2221781 w 12192000"/>
              <a:gd name="connsiteY51" fmla="*/ 2339805 h 6858000"/>
              <a:gd name="connsiteX52" fmla="*/ 2247961 w 12192000"/>
              <a:gd name="connsiteY52" fmla="*/ 2414693 h 6858000"/>
              <a:gd name="connsiteX53" fmla="*/ 2231425 w 12192000"/>
              <a:gd name="connsiteY53" fmla="*/ 2479828 h 6858000"/>
              <a:gd name="connsiteX54" fmla="*/ 2224996 w 12192000"/>
              <a:gd name="connsiteY54" fmla="*/ 2621414 h 6858000"/>
              <a:gd name="connsiteX55" fmla="*/ 2229131 w 12192000"/>
              <a:gd name="connsiteY55" fmla="*/ 2644426 h 6858000"/>
              <a:gd name="connsiteX56" fmla="*/ 2129466 w 12192000"/>
              <a:gd name="connsiteY56" fmla="*/ 2659247 h 6858000"/>
              <a:gd name="connsiteX57" fmla="*/ 2723312 w 12192000"/>
              <a:gd name="connsiteY57" fmla="*/ 2953726 h 6858000"/>
              <a:gd name="connsiteX58" fmla="*/ 2326496 w 12192000"/>
              <a:gd name="connsiteY58" fmla="*/ 2878838 h 6858000"/>
              <a:gd name="connsiteX59" fmla="*/ 2272759 w 12192000"/>
              <a:gd name="connsiteY59" fmla="*/ 3002480 h 6858000"/>
              <a:gd name="connsiteX60" fmla="*/ 2459226 w 12192000"/>
              <a:gd name="connsiteY60" fmla="*/ 3112471 h 6858000"/>
              <a:gd name="connsiteX61" fmla="*/ 2528117 w 12192000"/>
              <a:gd name="connsiteY61" fmla="*/ 3330111 h 6858000"/>
              <a:gd name="connsiteX62" fmla="*/ 2494590 w 12192000"/>
              <a:gd name="connsiteY62" fmla="*/ 3529029 h 6858000"/>
              <a:gd name="connsiteX63" fmla="*/ 2414677 w 12192000"/>
              <a:gd name="connsiteY63" fmla="*/ 3592215 h 6858000"/>
              <a:gd name="connsiteX64" fmla="*/ 2298940 w 12192000"/>
              <a:gd name="connsiteY64" fmla="*/ 3705716 h 6858000"/>
              <a:gd name="connsiteX65" fmla="*/ 2227294 w 12192000"/>
              <a:gd name="connsiteY65" fmla="*/ 3775921 h 6858000"/>
              <a:gd name="connsiteX66" fmla="*/ 1978366 w 12192000"/>
              <a:gd name="connsiteY66" fmla="*/ 3748620 h 6858000"/>
              <a:gd name="connsiteX67" fmla="*/ 2310421 w 12192000"/>
              <a:gd name="connsiteY67" fmla="*/ 3926868 h 6858000"/>
              <a:gd name="connsiteX68" fmla="*/ 2041285 w 12192000"/>
              <a:gd name="connsiteY68" fmla="*/ 3904635 h 6858000"/>
              <a:gd name="connsiteX69" fmla="*/ 1953565 w 12192000"/>
              <a:gd name="connsiteY69" fmla="*/ 3917116 h 6858000"/>
              <a:gd name="connsiteX70" fmla="*/ 2003623 w 12192000"/>
              <a:gd name="connsiteY70" fmla="*/ 3974842 h 6858000"/>
              <a:gd name="connsiteX71" fmla="*/ 2201114 w 12192000"/>
              <a:gd name="connsiteY71" fmla="*/ 4072742 h 6858000"/>
              <a:gd name="connsiteX72" fmla="*/ 2608032 w 12192000"/>
              <a:gd name="connsiteY72" fmla="*/ 4337967 h 6858000"/>
              <a:gd name="connsiteX73" fmla="*/ 2213973 w 12192000"/>
              <a:gd name="connsiteY73" fmla="*/ 4216277 h 6858000"/>
              <a:gd name="connsiteX74" fmla="*/ 2629158 w 12192000"/>
              <a:gd name="connsiteY74" fmla="*/ 4488911 h 6858000"/>
              <a:gd name="connsiteX75" fmla="*/ 2721471 w 12192000"/>
              <a:gd name="connsiteY75" fmla="*/ 4579399 h 6858000"/>
              <a:gd name="connsiteX76" fmla="*/ 2907939 w 12192000"/>
              <a:gd name="connsiteY76" fmla="*/ 4804062 h 6858000"/>
              <a:gd name="connsiteX77" fmla="*/ 2898753 w 12192000"/>
              <a:gd name="connsiteY77" fmla="*/ 4829414 h 6858000"/>
              <a:gd name="connsiteX78" fmla="*/ 2683352 w 12192000"/>
              <a:gd name="connsiteY78" fmla="*/ 4793141 h 6858000"/>
              <a:gd name="connsiteX79" fmla="*/ 2962594 w 12192000"/>
              <a:gd name="connsiteY79" fmla="*/ 4981920 h 6858000"/>
              <a:gd name="connsiteX80" fmla="*/ 3251019 w 12192000"/>
              <a:gd name="connsiteY80" fmla="*/ 5127012 h 6858000"/>
              <a:gd name="connsiteX81" fmla="*/ 3046180 w 12192000"/>
              <a:gd name="connsiteY81" fmla="*/ 5104781 h 6858000"/>
              <a:gd name="connsiteX82" fmla="*/ 2764646 w 12192000"/>
              <a:gd name="connsiteY82" fmla="*/ 5021703 h 6858000"/>
              <a:gd name="connsiteX83" fmla="*/ 2666820 w 12192000"/>
              <a:gd name="connsiteY83" fmla="*/ 5052905 h 6858000"/>
              <a:gd name="connsiteX84" fmla="*/ 2933657 w 12192000"/>
              <a:gd name="connsiteY84" fmla="*/ 5190198 h 6858000"/>
              <a:gd name="connsiteX85" fmla="*/ 3086598 w 12192000"/>
              <a:gd name="connsiteY85" fmla="*/ 5253776 h 6858000"/>
              <a:gd name="connsiteX86" fmla="*/ 3147680 w 12192000"/>
              <a:gd name="connsiteY86" fmla="*/ 5302531 h 6858000"/>
              <a:gd name="connsiteX87" fmla="*/ 3322204 w 12192000"/>
              <a:gd name="connsiteY87" fmla="*/ 5476487 h 6858000"/>
              <a:gd name="connsiteX88" fmla="*/ 3834758 w 12192000"/>
              <a:gd name="connsiteY88" fmla="*/ 5666434 h 6858000"/>
              <a:gd name="connsiteX89" fmla="*/ 4314240 w 12192000"/>
              <a:gd name="connsiteY89" fmla="*/ 5902409 h 6858000"/>
              <a:gd name="connsiteX90" fmla="*/ 4688552 w 12192000"/>
              <a:gd name="connsiteY90" fmla="*/ 6049453 h 6858000"/>
              <a:gd name="connsiteX91" fmla="*/ 5634660 w 12192000"/>
              <a:gd name="connsiteY91" fmla="*/ 6238620 h 6858000"/>
              <a:gd name="connsiteX92" fmla="*/ 9222980 w 12192000"/>
              <a:gd name="connsiteY92" fmla="*/ 4955397 h 6858000"/>
              <a:gd name="connsiteX93" fmla="*/ 9268448 w 12192000"/>
              <a:gd name="connsiteY93" fmla="*/ 4917173 h 6858000"/>
              <a:gd name="connsiteX94" fmla="*/ 9442512 w 12192000"/>
              <a:gd name="connsiteY94" fmla="*/ 4773251 h 6858000"/>
              <a:gd name="connsiteX95" fmla="*/ 9590400 w 12192000"/>
              <a:gd name="connsiteY95" fmla="*/ 4643756 h 6858000"/>
              <a:gd name="connsiteX96" fmla="*/ 9513242 w 12192000"/>
              <a:gd name="connsiteY96" fmla="*/ 4600073 h 6858000"/>
              <a:gd name="connsiteX97" fmla="*/ 9617498 w 12192000"/>
              <a:gd name="connsiteY97" fmla="*/ 4476430 h 6858000"/>
              <a:gd name="connsiteX98" fmla="*/ 9949094 w 12192000"/>
              <a:gd name="connsiteY98" fmla="*/ 4095364 h 6858000"/>
              <a:gd name="connsiteX99" fmla="*/ 10094686 w 12192000"/>
              <a:gd name="connsiteY99" fmla="*/ 4011507 h 6858000"/>
              <a:gd name="connsiteX100" fmla="*/ 10271967 w 12192000"/>
              <a:gd name="connsiteY100" fmla="*/ 3800497 h 6858000"/>
              <a:gd name="connsiteX101" fmla="*/ 10297226 w 12192000"/>
              <a:gd name="connsiteY101" fmla="*/ 3751742 h 6858000"/>
              <a:gd name="connsiteX102" fmla="*/ 10260943 w 12192000"/>
              <a:gd name="connsiteY102" fmla="*/ 3689723 h 6858000"/>
              <a:gd name="connsiteX103" fmla="*/ 10233847 w 12192000"/>
              <a:gd name="connsiteY103" fmla="*/ 3627319 h 6858000"/>
              <a:gd name="connsiteX104" fmla="*/ 10269209 w 12192000"/>
              <a:gd name="connsiteY104" fmla="*/ 3608986 h 6858000"/>
              <a:gd name="connsiteX105" fmla="*/ 10496550 w 12192000"/>
              <a:gd name="connsiteY105" fmla="*/ 3577393 h 6858000"/>
              <a:gd name="connsiteX106" fmla="*/ 10364738 w 12192000"/>
              <a:gd name="connsiteY106" fmla="*/ 3458823 h 6858000"/>
              <a:gd name="connsiteX107" fmla="*/ 10132346 w 12192000"/>
              <a:gd name="connsiteY107" fmla="*/ 3282137 h 6858000"/>
              <a:gd name="connsiteX108" fmla="*/ 10026712 w 12192000"/>
              <a:gd name="connsiteY108" fmla="*/ 3156543 h 6858000"/>
              <a:gd name="connsiteX109" fmla="*/ 10014312 w 12192000"/>
              <a:gd name="connsiteY109" fmla="*/ 3044213 h 6858000"/>
              <a:gd name="connsiteX110" fmla="*/ 9806718 w 12192000"/>
              <a:gd name="connsiteY110" fmla="*/ 2977907 h 6858000"/>
              <a:gd name="connsiteX111" fmla="*/ 10001912 w 12192000"/>
              <a:gd name="connsiteY111" fmla="*/ 2740374 h 6858000"/>
              <a:gd name="connsiteX112" fmla="*/ 10021662 w 12192000"/>
              <a:gd name="connsiteY112" fmla="*/ 2691231 h 6858000"/>
              <a:gd name="connsiteX113" fmla="*/ 9904546 w 12192000"/>
              <a:gd name="connsiteY113" fmla="*/ 2515322 h 6858000"/>
              <a:gd name="connsiteX114" fmla="*/ 9885256 w 12192000"/>
              <a:gd name="connsiteY114" fmla="*/ 2487240 h 6858000"/>
              <a:gd name="connsiteX115" fmla="*/ 9842085 w 12192000"/>
              <a:gd name="connsiteY115" fmla="*/ 2431074 h 6858000"/>
              <a:gd name="connsiteX116" fmla="*/ 9718078 w 12192000"/>
              <a:gd name="connsiteY116" fmla="*/ 2417424 h 6858000"/>
              <a:gd name="connsiteX117" fmla="*/ 9782378 w 12192000"/>
              <a:gd name="connsiteY117" fmla="*/ 2377641 h 6858000"/>
              <a:gd name="connsiteX118" fmla="*/ 9907302 w 12192000"/>
              <a:gd name="connsiteY118" fmla="*/ 2243078 h 6858000"/>
              <a:gd name="connsiteX119" fmla="*/ 9824171 w 12192000"/>
              <a:gd name="connsiteY119" fmla="*/ 2114365 h 6858000"/>
              <a:gd name="connsiteX120" fmla="*/ 9818662 w 12192000"/>
              <a:gd name="connsiteY120" fmla="*/ 2043377 h 6858000"/>
              <a:gd name="connsiteX121" fmla="*/ 9958740 w 12192000"/>
              <a:gd name="connsiteY121" fmla="*/ 1952499 h 6858000"/>
              <a:gd name="connsiteX122" fmla="*/ 10064374 w 12192000"/>
              <a:gd name="connsiteY122" fmla="*/ 1916615 h 6858000"/>
              <a:gd name="connsiteX123" fmla="*/ 10113055 w 12192000"/>
              <a:gd name="connsiteY123" fmla="*/ 1865131 h 6858000"/>
              <a:gd name="connsiteX124" fmla="*/ 10055646 w 12192000"/>
              <a:gd name="connsiteY124" fmla="*/ 1822227 h 6858000"/>
              <a:gd name="connsiteX125" fmla="*/ 9800748 w 12192000"/>
              <a:gd name="connsiteY125" fmla="*/ 1720036 h 6858000"/>
              <a:gd name="connsiteX126" fmla="*/ 9938071 w 12192000"/>
              <a:gd name="connsiteY126" fmla="*/ 1634617 h 6858000"/>
              <a:gd name="connsiteX127" fmla="*/ 9220224 w 12192000"/>
              <a:gd name="connsiteY127" fmla="*/ 1231709 h 6858000"/>
              <a:gd name="connsiteX128" fmla="*/ 9133419 w 12192000"/>
              <a:gd name="connsiteY128" fmla="*/ 1170083 h 6858000"/>
              <a:gd name="connsiteX129" fmla="*/ 8672768 w 12192000"/>
              <a:gd name="connsiteY129" fmla="*/ 1020699 h 6858000"/>
              <a:gd name="connsiteX130" fmla="*/ 8198797 w 12192000"/>
              <a:gd name="connsiteY130" fmla="*/ 915000 h 6858000"/>
              <a:gd name="connsiteX131" fmla="*/ 8528095 w 12192000"/>
              <a:gd name="connsiteY131" fmla="*/ 691898 h 6858000"/>
              <a:gd name="connsiteX132" fmla="*/ 8025190 w 12192000"/>
              <a:gd name="connsiteY132" fmla="*/ 640021 h 6858000"/>
              <a:gd name="connsiteX133" fmla="*/ 7976047 w 12192000"/>
              <a:gd name="connsiteY133" fmla="*/ 641584 h 6858000"/>
              <a:gd name="connsiteX134" fmla="*/ 6988604 w 12192000"/>
              <a:gd name="connsiteY134" fmla="*/ 607260 h 6858000"/>
              <a:gd name="connsiteX135" fmla="*/ 5573116 w 12192000"/>
              <a:gd name="connsiteY135" fmla="*/ 493368 h 6858000"/>
              <a:gd name="connsiteX136" fmla="*/ 4401503 w 12192000"/>
              <a:gd name="connsiteY136" fmla="*/ 425112 h 6858000"/>
              <a:gd name="connsiteX137" fmla="*/ 3154109 w 12192000"/>
              <a:gd name="connsiteY137" fmla="*/ 292499 h 6858000"/>
              <a:gd name="connsiteX138" fmla="*/ 3094406 w 12192000"/>
              <a:gd name="connsiteY138" fmla="*/ 28396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3094406" y="283966"/>
                </a:moveTo>
                <a:cubicBezTo>
                  <a:pt x="3074312" y="283528"/>
                  <a:pt x="3054907" y="288795"/>
                  <a:pt x="3038833" y="309661"/>
                </a:cubicBezTo>
                <a:cubicBezTo>
                  <a:pt x="3124259" y="364657"/>
                  <a:pt x="3233105" y="343983"/>
                  <a:pt x="3348384" y="406000"/>
                </a:cubicBezTo>
                <a:cubicBezTo>
                  <a:pt x="3161001" y="386497"/>
                  <a:pt x="3012653" y="370896"/>
                  <a:pt x="2864309" y="355295"/>
                </a:cubicBezTo>
                <a:cubicBezTo>
                  <a:pt x="2861553" y="366216"/>
                  <a:pt x="2858796" y="377136"/>
                  <a:pt x="2856039" y="388058"/>
                </a:cubicBezTo>
                <a:cubicBezTo>
                  <a:pt x="3045722" y="411070"/>
                  <a:pt x="3221166" y="470356"/>
                  <a:pt x="3405794" y="512089"/>
                </a:cubicBezTo>
                <a:cubicBezTo>
                  <a:pt x="3388799" y="537835"/>
                  <a:pt x="3371808" y="532763"/>
                  <a:pt x="3356651" y="531204"/>
                </a:cubicBezTo>
                <a:cubicBezTo>
                  <a:pt x="3257907" y="521062"/>
                  <a:pt x="3159164" y="510922"/>
                  <a:pt x="3064552" y="483228"/>
                </a:cubicBezTo>
                <a:cubicBezTo>
                  <a:pt x="3043427" y="476987"/>
                  <a:pt x="3017704" y="476987"/>
                  <a:pt x="3005765" y="495708"/>
                </a:cubicBezTo>
                <a:cubicBezTo>
                  <a:pt x="2988771" y="522231"/>
                  <a:pt x="3013113" y="539393"/>
                  <a:pt x="3034700" y="553823"/>
                </a:cubicBezTo>
                <a:cubicBezTo>
                  <a:pt x="3072360" y="578787"/>
                  <a:pt x="3117827" y="571767"/>
                  <a:pt x="3161459" y="576445"/>
                </a:cubicBezTo>
                <a:cubicBezTo>
                  <a:pt x="3277655" y="588537"/>
                  <a:pt x="3333228" y="626370"/>
                  <a:pt x="3358949" y="712961"/>
                </a:cubicBezTo>
                <a:cubicBezTo>
                  <a:pt x="3256987" y="677857"/>
                  <a:pt x="3158703" y="721151"/>
                  <a:pt x="3059960" y="696576"/>
                </a:cubicBezTo>
                <a:cubicBezTo>
                  <a:pt x="3034240" y="690338"/>
                  <a:pt x="2993364" y="699698"/>
                  <a:pt x="3007143" y="729732"/>
                </a:cubicBezTo>
                <a:cubicBezTo>
                  <a:pt x="3020003" y="757814"/>
                  <a:pt x="3062716" y="778096"/>
                  <a:pt x="2986935" y="772635"/>
                </a:cubicBezTo>
                <a:cubicBezTo>
                  <a:pt x="2932740" y="768735"/>
                  <a:pt x="2826647" y="800329"/>
                  <a:pt x="2871197" y="808127"/>
                </a:cubicBezTo>
                <a:cubicBezTo>
                  <a:pt x="2927228" y="817881"/>
                  <a:pt x="2981883" y="831921"/>
                  <a:pt x="3053071" y="847913"/>
                </a:cubicBezTo>
                <a:cubicBezTo>
                  <a:pt x="2974533" y="874043"/>
                  <a:pt x="2918042" y="868584"/>
                  <a:pt x="2858796" y="847913"/>
                </a:cubicBezTo>
                <a:cubicBezTo>
                  <a:pt x="2787150" y="822949"/>
                  <a:pt x="2693916" y="792528"/>
                  <a:pt x="2635588" y="820611"/>
                </a:cubicBezTo>
                <a:cubicBezTo>
                  <a:pt x="2548326" y="862734"/>
                  <a:pt x="2475760" y="836211"/>
                  <a:pt x="2397683" y="829190"/>
                </a:cubicBezTo>
                <a:cubicBezTo>
                  <a:pt x="2238775" y="814759"/>
                  <a:pt x="2081241" y="790576"/>
                  <a:pt x="1921874" y="778877"/>
                </a:cubicBezTo>
                <a:cubicBezTo>
                  <a:pt x="1858036" y="774195"/>
                  <a:pt x="1789143" y="751964"/>
                  <a:pt x="1695450" y="782386"/>
                </a:cubicBezTo>
                <a:cubicBezTo>
                  <a:pt x="2119822" y="938012"/>
                  <a:pt x="2575423" y="928262"/>
                  <a:pt x="2954324" y="1120940"/>
                </a:cubicBezTo>
                <a:cubicBezTo>
                  <a:pt x="2938251" y="1139269"/>
                  <a:pt x="2856502" y="1191535"/>
                  <a:pt x="2890028" y="1195435"/>
                </a:cubicBezTo>
                <a:cubicBezTo>
                  <a:pt x="2984178" y="1206748"/>
                  <a:pt x="3067767" y="1244971"/>
                  <a:pt x="3153652" y="1276563"/>
                </a:cubicBezTo>
                <a:cubicBezTo>
                  <a:pt x="3190855" y="1290216"/>
                  <a:pt x="3235862" y="1308157"/>
                  <a:pt x="3218410" y="1356911"/>
                </a:cubicBezTo>
                <a:cubicBezTo>
                  <a:pt x="3186719" y="1370562"/>
                  <a:pt x="3163296" y="1351451"/>
                  <a:pt x="3137118" y="1349891"/>
                </a:cubicBezTo>
                <a:cubicBezTo>
                  <a:pt x="3110480" y="1348331"/>
                  <a:pt x="3050773" y="1358471"/>
                  <a:pt x="3067309" y="1365102"/>
                </a:cubicBezTo>
                <a:cubicBezTo>
                  <a:pt x="3142629" y="1395136"/>
                  <a:pt x="3007143" y="1467292"/>
                  <a:pt x="3096243" y="1467292"/>
                </a:cubicBezTo>
                <a:cubicBezTo>
                  <a:pt x="3245506" y="1467681"/>
                  <a:pt x="3324961" y="1595613"/>
                  <a:pt x="3468716" y="1599125"/>
                </a:cubicBezTo>
                <a:cubicBezTo>
                  <a:pt x="3491677" y="1599513"/>
                  <a:pt x="3502700" y="1622137"/>
                  <a:pt x="3502241" y="1642029"/>
                </a:cubicBezTo>
                <a:cubicBezTo>
                  <a:pt x="3502241" y="1665822"/>
                  <a:pt x="3481116" y="1670112"/>
                  <a:pt x="3457692" y="1672453"/>
                </a:cubicBezTo>
                <a:cubicBezTo>
                  <a:pt x="3421868" y="1675962"/>
                  <a:pt x="3384667" y="1642029"/>
                  <a:pt x="3337362" y="1688053"/>
                </a:cubicBezTo>
                <a:cubicBezTo>
                  <a:pt x="3422329" y="1714966"/>
                  <a:pt x="3507294" y="1741878"/>
                  <a:pt x="3505915" y="1834318"/>
                </a:cubicBezTo>
                <a:cubicBezTo>
                  <a:pt x="3505457" y="1859279"/>
                  <a:pt x="3540820" y="1868640"/>
                  <a:pt x="3567458" y="1874880"/>
                </a:cubicBezTo>
                <a:cubicBezTo>
                  <a:pt x="3611549" y="1885023"/>
                  <a:pt x="3648750" y="1902965"/>
                  <a:pt x="3672634" y="1937678"/>
                </a:cubicBezTo>
                <a:cubicBezTo>
                  <a:pt x="3672172" y="1944308"/>
                  <a:pt x="3671715" y="1951329"/>
                  <a:pt x="3674470" y="1956789"/>
                </a:cubicBezTo>
                <a:cubicBezTo>
                  <a:pt x="3666664" y="2040646"/>
                  <a:pt x="3602363" y="2038306"/>
                  <a:pt x="3531176" y="2024266"/>
                </a:cubicBezTo>
                <a:cubicBezTo>
                  <a:pt x="3446211" y="2007103"/>
                  <a:pt x="3362164" y="1975900"/>
                  <a:pt x="3272604" y="2005933"/>
                </a:cubicBezTo>
                <a:cubicBezTo>
                  <a:pt x="3398905" y="2046107"/>
                  <a:pt x="3536229" y="2049228"/>
                  <a:pt x="3654720" y="2106564"/>
                </a:cubicBezTo>
                <a:cubicBezTo>
                  <a:pt x="3221166" y="2117095"/>
                  <a:pt x="2838130" y="1936116"/>
                  <a:pt x="2417892" y="1866690"/>
                </a:cubicBezTo>
                <a:cubicBezTo>
                  <a:pt x="2432130" y="1913105"/>
                  <a:pt x="2466114" y="1922465"/>
                  <a:pt x="2496888" y="1929487"/>
                </a:cubicBezTo>
                <a:cubicBezTo>
                  <a:pt x="2652123" y="1964590"/>
                  <a:pt x="2788067" y="2034408"/>
                  <a:pt x="2929526" y="2094862"/>
                </a:cubicBezTo>
                <a:cubicBezTo>
                  <a:pt x="2987851" y="2119825"/>
                  <a:pt x="3030106" y="2144789"/>
                  <a:pt x="3052152" y="2198613"/>
                </a:cubicBezTo>
                <a:cubicBezTo>
                  <a:pt x="3071903" y="2247367"/>
                  <a:pt x="3110021" y="2269990"/>
                  <a:pt x="3180748" y="2255948"/>
                </a:cubicBezTo>
                <a:cubicBezTo>
                  <a:pt x="3238157" y="2244246"/>
                  <a:pt x="3301078" y="2250487"/>
                  <a:pt x="3361244" y="2254777"/>
                </a:cubicBezTo>
                <a:cubicBezTo>
                  <a:pt x="3430596" y="2259459"/>
                  <a:pt x="3508213" y="2314455"/>
                  <a:pt x="3489382" y="2342926"/>
                </a:cubicBezTo>
                <a:cubicBezTo>
                  <a:pt x="3457233" y="2391292"/>
                  <a:pt x="3403498" y="2367110"/>
                  <a:pt x="3355733" y="2361649"/>
                </a:cubicBezTo>
                <a:cubicBezTo>
                  <a:pt x="3301537" y="2355018"/>
                  <a:pt x="3200957" y="2341367"/>
                  <a:pt x="3199121" y="2347216"/>
                </a:cubicBezTo>
                <a:cubicBezTo>
                  <a:pt x="3163754" y="2468518"/>
                  <a:pt x="2914827" y="2362819"/>
                  <a:pt x="2861091" y="2351896"/>
                </a:cubicBezTo>
                <a:cubicBezTo>
                  <a:pt x="2794038" y="2338245"/>
                  <a:pt x="2731116" y="2363208"/>
                  <a:pt x="2667278" y="2369058"/>
                </a:cubicBezTo>
                <a:cubicBezTo>
                  <a:pt x="2610328" y="2374518"/>
                  <a:pt x="2288376" y="2391292"/>
                  <a:pt x="2221781" y="2339805"/>
                </a:cubicBezTo>
                <a:cubicBezTo>
                  <a:pt x="2212595" y="2379978"/>
                  <a:pt x="2231884" y="2396361"/>
                  <a:pt x="2247961" y="2414693"/>
                </a:cubicBezTo>
                <a:cubicBezTo>
                  <a:pt x="2270465" y="2440824"/>
                  <a:pt x="2274138" y="2459157"/>
                  <a:pt x="2231425" y="2479828"/>
                </a:cubicBezTo>
                <a:cubicBezTo>
                  <a:pt x="2109717" y="2539115"/>
                  <a:pt x="2111557" y="2541065"/>
                  <a:pt x="2224996" y="2621414"/>
                </a:cubicBezTo>
                <a:cubicBezTo>
                  <a:pt x="2230509" y="2624923"/>
                  <a:pt x="2228211" y="2636624"/>
                  <a:pt x="2229131" y="2644426"/>
                </a:cubicBezTo>
                <a:cubicBezTo>
                  <a:pt x="2199276" y="2656906"/>
                  <a:pt x="2164373" y="2625703"/>
                  <a:pt x="2129466" y="2659247"/>
                </a:cubicBezTo>
                <a:cubicBezTo>
                  <a:pt x="2281487" y="2806680"/>
                  <a:pt x="2513421" y="2842953"/>
                  <a:pt x="2723312" y="2953726"/>
                </a:cubicBezTo>
                <a:cubicBezTo>
                  <a:pt x="2553377" y="2990389"/>
                  <a:pt x="2451419" y="2862456"/>
                  <a:pt x="2326496" y="2878838"/>
                </a:cubicBezTo>
                <a:cubicBezTo>
                  <a:pt x="2264036" y="2919012"/>
                  <a:pt x="2449582" y="2983367"/>
                  <a:pt x="2272759" y="3002480"/>
                </a:cubicBezTo>
                <a:cubicBezTo>
                  <a:pt x="2349461" y="3037583"/>
                  <a:pt x="2406411" y="3071905"/>
                  <a:pt x="2459226" y="3112471"/>
                </a:cubicBezTo>
                <a:cubicBezTo>
                  <a:pt x="2553377" y="3185016"/>
                  <a:pt x="2571749" y="3232602"/>
                  <a:pt x="2528117" y="3330111"/>
                </a:cubicBezTo>
                <a:cubicBezTo>
                  <a:pt x="2499642" y="3394076"/>
                  <a:pt x="2457848" y="3452973"/>
                  <a:pt x="2494590" y="3529029"/>
                </a:cubicBezTo>
                <a:cubicBezTo>
                  <a:pt x="2520308" y="3581294"/>
                  <a:pt x="2510206" y="3615617"/>
                  <a:pt x="2414677" y="3592215"/>
                </a:cubicBezTo>
                <a:cubicBezTo>
                  <a:pt x="2311799" y="3567251"/>
                  <a:pt x="2273221" y="3614057"/>
                  <a:pt x="2298940" y="3705716"/>
                </a:cubicBezTo>
                <a:cubicBezTo>
                  <a:pt x="2315473" y="3764612"/>
                  <a:pt x="2298020" y="3782553"/>
                  <a:pt x="2227294" y="3775921"/>
                </a:cubicBezTo>
                <a:cubicBezTo>
                  <a:pt x="2149215" y="3768512"/>
                  <a:pt x="2074811" y="3729898"/>
                  <a:pt x="1978366" y="3748620"/>
                </a:cubicBezTo>
                <a:cubicBezTo>
                  <a:pt x="2055522" y="3855492"/>
                  <a:pt x="2220403" y="3825068"/>
                  <a:pt x="2310421" y="3926868"/>
                </a:cubicBezTo>
                <a:cubicBezTo>
                  <a:pt x="2202950" y="3927259"/>
                  <a:pt x="2120739" y="3926868"/>
                  <a:pt x="2041285" y="3904635"/>
                </a:cubicBezTo>
                <a:cubicBezTo>
                  <a:pt x="2008216" y="3895664"/>
                  <a:pt x="1971934" y="3886305"/>
                  <a:pt x="1953565" y="3917116"/>
                </a:cubicBezTo>
                <a:cubicBezTo>
                  <a:pt x="1931978" y="3954170"/>
                  <a:pt x="1976527" y="3968211"/>
                  <a:pt x="2003623" y="3974842"/>
                </a:cubicBezTo>
                <a:cubicBezTo>
                  <a:pt x="2079866" y="3993563"/>
                  <a:pt x="2138192" y="4038028"/>
                  <a:pt x="2201114" y="4072742"/>
                </a:cubicBezTo>
                <a:cubicBezTo>
                  <a:pt x="2339356" y="4148800"/>
                  <a:pt x="2490917" y="4212375"/>
                  <a:pt x="2608032" y="4337967"/>
                </a:cubicBezTo>
                <a:cubicBezTo>
                  <a:pt x="2460606" y="4305983"/>
                  <a:pt x="2350838" y="4231487"/>
                  <a:pt x="2213973" y="4216277"/>
                </a:cubicBezTo>
                <a:cubicBezTo>
                  <a:pt x="2332467" y="4330557"/>
                  <a:pt x="2484945" y="4405834"/>
                  <a:pt x="2629158" y="4488911"/>
                </a:cubicBezTo>
                <a:cubicBezTo>
                  <a:pt x="2670494" y="4512315"/>
                  <a:pt x="2712289" y="4528306"/>
                  <a:pt x="2721471" y="4579399"/>
                </a:cubicBezTo>
                <a:cubicBezTo>
                  <a:pt x="2739385" y="4678470"/>
                  <a:pt x="2793121" y="4760378"/>
                  <a:pt x="2907939" y="4804062"/>
                </a:cubicBezTo>
                <a:cubicBezTo>
                  <a:pt x="2908859" y="4804452"/>
                  <a:pt x="2902428" y="4819274"/>
                  <a:pt x="2898753" y="4829414"/>
                </a:cubicBezTo>
                <a:cubicBezTo>
                  <a:pt x="2828485" y="4832536"/>
                  <a:pt x="2772912" y="4774028"/>
                  <a:pt x="2683352" y="4793141"/>
                </a:cubicBezTo>
                <a:cubicBezTo>
                  <a:pt x="2769239" y="4872708"/>
                  <a:pt x="2840885" y="4944087"/>
                  <a:pt x="2962594" y="4981920"/>
                </a:cubicBezTo>
                <a:cubicBezTo>
                  <a:pt x="3059960" y="5011952"/>
                  <a:pt x="3180289" y="5029503"/>
                  <a:pt x="3251019" y="5127012"/>
                </a:cubicBezTo>
                <a:cubicBezTo>
                  <a:pt x="3168808" y="5146126"/>
                  <a:pt x="3107723" y="5121944"/>
                  <a:pt x="3046180" y="5104781"/>
                </a:cubicBezTo>
                <a:cubicBezTo>
                  <a:pt x="2952030" y="5078258"/>
                  <a:pt x="2858796" y="5048226"/>
                  <a:pt x="2764646" y="5021703"/>
                </a:cubicBezTo>
                <a:cubicBezTo>
                  <a:pt x="2728821" y="5011563"/>
                  <a:pt x="2689782" y="5004540"/>
                  <a:pt x="2666820" y="5052905"/>
                </a:cubicBezTo>
                <a:cubicBezTo>
                  <a:pt x="2786691" y="5063047"/>
                  <a:pt x="2858337" y="5128575"/>
                  <a:pt x="2933657" y="5190198"/>
                </a:cubicBezTo>
                <a:cubicBezTo>
                  <a:pt x="2975911" y="5224912"/>
                  <a:pt x="3010358" y="5271328"/>
                  <a:pt x="3086598" y="5253776"/>
                </a:cubicBezTo>
                <a:cubicBezTo>
                  <a:pt x="3126554" y="5244415"/>
                  <a:pt x="3151814" y="5270547"/>
                  <a:pt x="3147680" y="5302531"/>
                </a:cubicBezTo>
                <a:cubicBezTo>
                  <a:pt x="3132525" y="5415251"/>
                  <a:pt x="3225759" y="5454645"/>
                  <a:pt x="3322204" y="5476487"/>
                </a:cubicBezTo>
                <a:cubicBezTo>
                  <a:pt x="3504998" y="5517440"/>
                  <a:pt x="3657018" y="5613779"/>
                  <a:pt x="3834758" y="5666434"/>
                </a:cubicBezTo>
                <a:cubicBezTo>
                  <a:pt x="4007445" y="5717529"/>
                  <a:pt x="4141095" y="5838830"/>
                  <a:pt x="4314240" y="5902409"/>
                </a:cubicBezTo>
                <a:cubicBezTo>
                  <a:pt x="4439624" y="5948433"/>
                  <a:pt x="4559494" y="6007718"/>
                  <a:pt x="4688552" y="6049453"/>
                </a:cubicBezTo>
                <a:cubicBezTo>
                  <a:pt x="4993968" y="6148131"/>
                  <a:pt x="5305360" y="6227308"/>
                  <a:pt x="5634660" y="6238620"/>
                </a:cubicBezTo>
                <a:cubicBezTo>
                  <a:pt x="5906549" y="6247590"/>
                  <a:pt x="8264931" y="6239010"/>
                  <a:pt x="9222980" y="4955397"/>
                </a:cubicBezTo>
                <a:cubicBezTo>
                  <a:pt x="9241350" y="4949155"/>
                  <a:pt x="9262017" y="4932775"/>
                  <a:pt x="9268448" y="4917173"/>
                </a:cubicBezTo>
                <a:cubicBezTo>
                  <a:pt x="9299220" y="4844235"/>
                  <a:pt x="9374540" y="4812644"/>
                  <a:pt x="9442512" y="4773251"/>
                </a:cubicBezTo>
                <a:cubicBezTo>
                  <a:pt x="9502220" y="4738536"/>
                  <a:pt x="9565600" y="4702263"/>
                  <a:pt x="9590400" y="4643756"/>
                </a:cubicBezTo>
                <a:cubicBezTo>
                  <a:pt x="9623008" y="4565749"/>
                  <a:pt x="9530236" y="4629716"/>
                  <a:pt x="9513242" y="4600073"/>
                </a:cubicBezTo>
                <a:cubicBezTo>
                  <a:pt x="9548605" y="4559509"/>
                  <a:pt x="9603261" y="4522454"/>
                  <a:pt x="9617498" y="4476430"/>
                </a:cubicBezTo>
                <a:cubicBezTo>
                  <a:pt x="9669394" y="4310276"/>
                  <a:pt x="9781460" y="4189364"/>
                  <a:pt x="9949094" y="4095364"/>
                </a:cubicBezTo>
                <a:cubicBezTo>
                  <a:pt x="9997318" y="4068452"/>
                  <a:pt x="10029007" y="4019306"/>
                  <a:pt x="10094686" y="4011507"/>
                </a:cubicBezTo>
                <a:cubicBezTo>
                  <a:pt x="10240735" y="3994345"/>
                  <a:pt x="10194808" y="3860171"/>
                  <a:pt x="10271967" y="3800497"/>
                </a:cubicBezTo>
                <a:cubicBezTo>
                  <a:pt x="10286662" y="3789184"/>
                  <a:pt x="10299980" y="3766953"/>
                  <a:pt x="10297226" y="3751742"/>
                </a:cubicBezTo>
                <a:cubicBezTo>
                  <a:pt x="10293091" y="3729898"/>
                  <a:pt x="10275639" y="3709227"/>
                  <a:pt x="10260943" y="3689723"/>
                </a:cubicBezTo>
                <a:cubicBezTo>
                  <a:pt x="10245786" y="3670222"/>
                  <a:pt x="10222825" y="3653061"/>
                  <a:pt x="10233847" y="3627319"/>
                </a:cubicBezTo>
                <a:cubicBezTo>
                  <a:pt x="10238437" y="3616788"/>
                  <a:pt x="10235225" y="3580125"/>
                  <a:pt x="10269209" y="3608986"/>
                </a:cubicBezTo>
                <a:cubicBezTo>
                  <a:pt x="10362443" y="3688165"/>
                  <a:pt x="10416637" y="3613279"/>
                  <a:pt x="10496550" y="3577393"/>
                </a:cubicBezTo>
                <a:cubicBezTo>
                  <a:pt x="10432253" y="3540340"/>
                  <a:pt x="10374383" y="3514208"/>
                  <a:pt x="10364738" y="3458823"/>
                </a:cubicBezTo>
                <a:cubicBezTo>
                  <a:pt x="10344991" y="3344542"/>
                  <a:pt x="10260485" y="3292277"/>
                  <a:pt x="10132346" y="3282137"/>
                </a:cubicBezTo>
                <a:cubicBezTo>
                  <a:pt x="10179650" y="3171757"/>
                  <a:pt x="10179650" y="3171757"/>
                  <a:pt x="10026712" y="3156543"/>
                </a:cubicBezTo>
                <a:cubicBezTo>
                  <a:pt x="10085499" y="3086337"/>
                  <a:pt x="10085499" y="3068396"/>
                  <a:pt x="10014312" y="3044213"/>
                </a:cubicBezTo>
                <a:cubicBezTo>
                  <a:pt x="9945880" y="3021201"/>
                  <a:pt x="9870100" y="3013401"/>
                  <a:pt x="9806718" y="2977907"/>
                </a:cubicBezTo>
                <a:cubicBezTo>
                  <a:pt x="9865047" y="2888199"/>
                  <a:pt x="9881580" y="2784060"/>
                  <a:pt x="10001912" y="2740374"/>
                </a:cubicBezTo>
                <a:cubicBezTo>
                  <a:pt x="10020741" y="2733743"/>
                  <a:pt x="10033600" y="2706830"/>
                  <a:pt x="10021662" y="2691231"/>
                </a:cubicBezTo>
                <a:cubicBezTo>
                  <a:pt x="9978030" y="2634675"/>
                  <a:pt x="10040492" y="2527414"/>
                  <a:pt x="9904546" y="2515322"/>
                </a:cubicBezTo>
                <a:cubicBezTo>
                  <a:pt x="9887552" y="2514152"/>
                  <a:pt x="9871936" y="2502450"/>
                  <a:pt x="9885256" y="2487240"/>
                </a:cubicBezTo>
                <a:cubicBezTo>
                  <a:pt x="9931184" y="2434196"/>
                  <a:pt x="9875611" y="2437706"/>
                  <a:pt x="9842085" y="2431074"/>
                </a:cubicBezTo>
                <a:cubicBezTo>
                  <a:pt x="9801668" y="2422884"/>
                  <a:pt x="9755740" y="2446287"/>
                  <a:pt x="9718078" y="2417424"/>
                </a:cubicBezTo>
                <a:cubicBezTo>
                  <a:pt x="9726806" y="2386999"/>
                  <a:pt x="9759413" y="2387390"/>
                  <a:pt x="9782378" y="2377641"/>
                </a:cubicBezTo>
                <a:cubicBezTo>
                  <a:pt x="9849430" y="2349558"/>
                  <a:pt x="9904086" y="2316013"/>
                  <a:pt x="9907302" y="2243078"/>
                </a:cubicBezTo>
                <a:cubicBezTo>
                  <a:pt x="9909596" y="2184182"/>
                  <a:pt x="9916946" y="2132305"/>
                  <a:pt x="9824171" y="2114365"/>
                </a:cubicBezTo>
                <a:cubicBezTo>
                  <a:pt x="9785593" y="2106953"/>
                  <a:pt x="9796616" y="2064440"/>
                  <a:pt x="9818662" y="2043377"/>
                </a:cubicBezTo>
                <a:cubicBezTo>
                  <a:pt x="9858160" y="2005933"/>
                  <a:pt x="9890766" y="1956008"/>
                  <a:pt x="9958740" y="1952499"/>
                </a:cubicBezTo>
                <a:cubicBezTo>
                  <a:pt x="10000075" y="1950158"/>
                  <a:pt x="10031764" y="1934556"/>
                  <a:pt x="10064374" y="1916615"/>
                </a:cubicBezTo>
                <a:cubicBezTo>
                  <a:pt x="10087795" y="1903743"/>
                  <a:pt x="10115810" y="1892823"/>
                  <a:pt x="10113055" y="1865131"/>
                </a:cubicBezTo>
                <a:cubicBezTo>
                  <a:pt x="10110302" y="1838607"/>
                  <a:pt x="10083203" y="1827686"/>
                  <a:pt x="10055646" y="1822227"/>
                </a:cubicBezTo>
                <a:cubicBezTo>
                  <a:pt x="9963792" y="1804675"/>
                  <a:pt x="9877448" y="1778933"/>
                  <a:pt x="9800748" y="1720036"/>
                </a:cubicBezTo>
                <a:cubicBezTo>
                  <a:pt x="9851726" y="1688834"/>
                  <a:pt x="9900410" y="1666211"/>
                  <a:pt x="9938071" y="1634617"/>
                </a:cubicBezTo>
                <a:cubicBezTo>
                  <a:pt x="10029007" y="1558172"/>
                  <a:pt x="9258802" y="1317517"/>
                  <a:pt x="9220224" y="1231709"/>
                </a:cubicBezTo>
                <a:cubicBezTo>
                  <a:pt x="9208284" y="1205187"/>
                  <a:pt x="9167410" y="1177883"/>
                  <a:pt x="9133419" y="1170083"/>
                </a:cubicBezTo>
                <a:cubicBezTo>
                  <a:pt x="8974052" y="1133420"/>
                  <a:pt x="8835810" y="1051123"/>
                  <a:pt x="8672768" y="1020699"/>
                </a:cubicBezTo>
                <a:cubicBezTo>
                  <a:pt x="8518912" y="991837"/>
                  <a:pt x="8367350" y="953222"/>
                  <a:pt x="8198797" y="915000"/>
                </a:cubicBezTo>
                <a:cubicBezTo>
                  <a:pt x="8302134" y="819048"/>
                  <a:pt x="8485382" y="830361"/>
                  <a:pt x="8528095" y="691898"/>
                </a:cubicBezTo>
                <a:cubicBezTo>
                  <a:pt x="8361379" y="656013"/>
                  <a:pt x="8185937" y="696968"/>
                  <a:pt x="8025190" y="640021"/>
                </a:cubicBezTo>
                <a:cubicBezTo>
                  <a:pt x="8011411" y="634954"/>
                  <a:pt x="7992579" y="640021"/>
                  <a:pt x="7976047" y="641584"/>
                </a:cubicBezTo>
                <a:cubicBezTo>
                  <a:pt x="7644909" y="672005"/>
                  <a:pt x="7315149" y="645484"/>
                  <a:pt x="6988604" y="607260"/>
                </a:cubicBezTo>
                <a:cubicBezTo>
                  <a:pt x="6518305" y="552656"/>
                  <a:pt x="6046170" y="517941"/>
                  <a:pt x="5573116" y="493368"/>
                </a:cubicBezTo>
                <a:cubicBezTo>
                  <a:pt x="5182272" y="473086"/>
                  <a:pt x="4790511" y="464116"/>
                  <a:pt x="4401503" y="425112"/>
                </a:cubicBezTo>
                <a:cubicBezTo>
                  <a:pt x="3985401" y="383379"/>
                  <a:pt x="3569756" y="336184"/>
                  <a:pt x="3154109" y="292499"/>
                </a:cubicBezTo>
                <a:cubicBezTo>
                  <a:pt x="3135280" y="290549"/>
                  <a:pt x="3114499" y="284406"/>
                  <a:pt x="3094406" y="283966"/>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1028" name="Picture 4">
            <a:extLst>
              <a:ext uri="{FF2B5EF4-FFF2-40B4-BE49-F238E27FC236}">
                <a16:creationId xmlns:a16="http://schemas.microsoft.com/office/drawing/2014/main" id="{2A67D410-C4BB-CB1B-D7F8-D628F375F84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41844" y="1677982"/>
            <a:ext cx="4768755" cy="31540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txBox="1">
            <a:spLocks/>
          </p:cNvSpPr>
          <p:nvPr/>
        </p:nvSpPr>
        <p:spPr>
          <a:xfrm>
            <a:off x="323529" y="339509"/>
            <a:ext cx="11573197" cy="724247"/>
          </a:xfrm>
          <a:prstGeom prst="rect">
            <a:avLst/>
          </a:prstGeom>
        </p:spPr>
        <p:txBody>
          <a:bodyPr/>
          <a:lstStyle/>
          <a:p>
            <a:pPr marL="228600" lvl="0" indent="-228600" algn="ctr">
              <a:lnSpc>
                <a:spcPct val="90000"/>
              </a:lnSpc>
              <a:spcBef>
                <a:spcPts val="1000"/>
              </a:spcBef>
            </a:pPr>
            <a:r>
              <a:rPr lang="en-US" sz="4400" b="1" dirty="0">
                <a:solidFill>
                  <a:schemeClr val="accent4">
                    <a:lumMod val="60000"/>
                    <a:lumOff val="40000"/>
                  </a:schemeClr>
                </a:solidFill>
              </a:rPr>
              <a:t>Capabilities</a:t>
            </a:r>
            <a:endParaRPr kumimoji="0" lang="en-US" sz="4400" b="0" i="0" u="none" strike="noStrike" kern="1200" cap="none" spc="0" normalizeH="0" baseline="0" noProof="0" dirty="0">
              <a:ln>
                <a:noFill/>
              </a:ln>
              <a:solidFill>
                <a:schemeClr val="accent4">
                  <a:lumMod val="60000"/>
                  <a:lumOff val="40000"/>
                </a:schemeClr>
              </a:solidFill>
              <a:effectLst/>
              <a:uLnTx/>
              <a:uFillTx/>
              <a:latin typeface="+mn-lt"/>
              <a:ea typeface="+mn-ea"/>
              <a:cs typeface="+mn-cs"/>
            </a:endParaRPr>
          </a:p>
        </p:txBody>
      </p:sp>
      <p:sp>
        <p:nvSpPr>
          <p:cNvPr id="7" name="Rounded Rectangle 43">
            <a:extLst>
              <a:ext uri="{FF2B5EF4-FFF2-40B4-BE49-F238E27FC236}">
                <a16:creationId xmlns:a16="http://schemas.microsoft.com/office/drawing/2014/main" id="{2A61EECA-234D-425A-B698-C6DD4A83E424}"/>
              </a:ext>
            </a:extLst>
          </p:cNvPr>
          <p:cNvSpPr/>
          <p:nvPr/>
        </p:nvSpPr>
        <p:spPr>
          <a:xfrm>
            <a:off x="1244906" y="1773472"/>
            <a:ext cx="5111828" cy="3338355"/>
          </a:xfrm>
          <a:prstGeom prst="roundRect">
            <a:avLst>
              <a:gd name="adj" fmla="val 98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2" name="Rectangle 11"/>
          <p:cNvSpPr/>
          <p:nvPr/>
        </p:nvSpPr>
        <p:spPr>
          <a:xfrm>
            <a:off x="1561160" y="1817158"/>
            <a:ext cx="4240306" cy="3139321"/>
          </a:xfrm>
          <a:prstGeom prst="rect">
            <a:avLst/>
          </a:prstGeom>
        </p:spPr>
        <p:txBody>
          <a:bodyPr wrap="square">
            <a:spAutoFit/>
          </a:bodyPr>
          <a:lstStyle/>
          <a:p>
            <a:r>
              <a:rPr lang="en-US" b="1" dirty="0">
                <a:solidFill>
                  <a:schemeClr val="bg1"/>
                </a:solidFill>
              </a:rPr>
              <a:t>The application presents a group of animals that are common in homes and farms and the most important possible diseases and ways of caring for them. The veterinarian can also subscribe to this application and display his information. The owner of the animal can also communicate with the veterinary doctor and book the purpose that suits him.</a:t>
            </a:r>
          </a:p>
        </p:txBody>
      </p:sp>
      <p:sp>
        <p:nvSpPr>
          <p:cNvPr id="15" name="Text Placeholder 1">
            <a:extLst>
              <a:ext uri="{FF2B5EF4-FFF2-40B4-BE49-F238E27FC236}">
                <a16:creationId xmlns:a16="http://schemas.microsoft.com/office/drawing/2014/main" id="{D735F7F3-C1B5-4B60-A00A-4EB618DDFB5A}"/>
              </a:ext>
            </a:extLst>
          </p:cNvPr>
          <p:cNvSpPr txBox="1">
            <a:spLocks/>
          </p:cNvSpPr>
          <p:nvPr/>
        </p:nvSpPr>
        <p:spPr>
          <a:xfrm>
            <a:off x="475929" y="491909"/>
            <a:ext cx="11573197" cy="724247"/>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16" name="Frame 17">
            <a:extLst>
              <a:ext uri="{FF2B5EF4-FFF2-40B4-BE49-F238E27FC236}">
                <a16:creationId xmlns:a16="http://schemas.microsoft.com/office/drawing/2014/main" id="{1278BF84-DDF3-43F8-88E4-A0F28E4079EF}"/>
              </a:ext>
            </a:extLst>
          </p:cNvPr>
          <p:cNvSpPr/>
          <p:nvPr/>
        </p:nvSpPr>
        <p:spPr>
          <a:xfrm>
            <a:off x="533422" y="2421279"/>
            <a:ext cx="508153" cy="50815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pic>
        <p:nvPicPr>
          <p:cNvPr id="9217" name="Picture 1" descr="C:\Users\user\Pictures\Screenshots\Screenshot (37).png"/>
          <p:cNvPicPr>
            <a:picLocks noChangeAspect="1" noChangeArrowheads="1"/>
          </p:cNvPicPr>
          <p:nvPr/>
        </p:nvPicPr>
        <p:blipFill>
          <a:blip r:embed="rId2"/>
          <a:srcRect/>
          <a:stretch>
            <a:fillRect/>
          </a:stretch>
        </p:blipFill>
        <p:spPr bwMode="auto">
          <a:xfrm>
            <a:off x="8681292" y="348428"/>
            <a:ext cx="3081261" cy="6321157"/>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2751656" y="4552665"/>
            <a:ext cx="5976664" cy="1877437"/>
          </a:xfrm>
          <a:prstGeom prst="rect">
            <a:avLst/>
          </a:prstGeom>
          <a:noFill/>
        </p:spPr>
        <p:txBody>
          <a:bodyPr wrap="square" rtlCol="0">
            <a:spAutoFit/>
          </a:bodyPr>
          <a:lstStyle/>
          <a:p>
            <a:pPr algn="ctr"/>
            <a:r>
              <a:rPr lang="en-US" sz="4400" dirty="0">
                <a:solidFill>
                  <a:schemeClr val="bg1"/>
                </a:solidFill>
              </a:rPr>
              <a:t>The method of work</a:t>
            </a:r>
          </a:p>
          <a:p>
            <a:br>
              <a:rPr lang="en-US" sz="3600" i="1" dirty="0"/>
            </a:br>
            <a:endParaRPr lang="en-US" altLang="ko-KR" sz="3600" b="1" dirty="0">
              <a:solidFill>
                <a:schemeClr val="bg1"/>
              </a:solidFill>
              <a:latin typeface="+mj-lt"/>
              <a:cs typeface="Arial" pitchFamily="34" charset="0"/>
            </a:endParaRPr>
          </a:p>
        </p:txBody>
      </p:sp>
      <p:sp>
        <p:nvSpPr>
          <p:cNvPr id="7" name="Picture Placeholder 6">
            <a:extLst>
              <a:ext uri="{FF2B5EF4-FFF2-40B4-BE49-F238E27FC236}">
                <a16:creationId xmlns:a16="http://schemas.microsoft.com/office/drawing/2014/main" id="{20EA7375-5D40-420C-BD51-6F0C96FC872E}"/>
              </a:ext>
            </a:extLst>
          </p:cNvPr>
          <p:cNvSpPr>
            <a:spLocks noGrp="1"/>
          </p:cNvSpPr>
          <p:nvPr>
            <p:ph type="pic" sz="quarter" idx="13"/>
          </p:nvPr>
        </p:nvSpPr>
        <p:spPr>
          <a:xfrm>
            <a:off x="8099343" y="209321"/>
            <a:ext cx="2880000" cy="3933022"/>
          </a:xfrm>
        </p:spPr>
      </p:sp>
      <p:sp>
        <p:nvSpPr>
          <p:cNvPr id="15" name="Picture Placeholder 14"/>
          <p:cNvSpPr>
            <a:spLocks noGrp="1"/>
          </p:cNvSpPr>
          <p:nvPr>
            <p:ph type="pic" sz="quarter" idx="10"/>
          </p:nvPr>
        </p:nvSpPr>
        <p:spPr>
          <a:xfrm>
            <a:off x="914400" y="253388"/>
            <a:ext cx="2732183" cy="4043190"/>
          </a:xfrm>
        </p:spPr>
      </p:sp>
      <p:sp>
        <p:nvSpPr>
          <p:cNvPr id="16" name="Picture Placeholder 15"/>
          <p:cNvSpPr>
            <a:spLocks noGrp="1"/>
          </p:cNvSpPr>
          <p:nvPr>
            <p:ph type="pic" sz="quarter" idx="11"/>
          </p:nvPr>
        </p:nvSpPr>
        <p:spPr>
          <a:xfrm>
            <a:off x="4441743" y="0"/>
            <a:ext cx="2873457" cy="4120308"/>
          </a:xfrm>
        </p:spPr>
      </p:sp>
      <p:pic>
        <p:nvPicPr>
          <p:cNvPr id="52225" name="Picture 1" descr="C:\Users\user\Pictures\Screenshots\Screenshot (41).png"/>
          <p:cNvPicPr>
            <a:picLocks noChangeAspect="1" noChangeArrowheads="1"/>
          </p:cNvPicPr>
          <p:nvPr/>
        </p:nvPicPr>
        <p:blipFill>
          <a:blip r:embed="rId2"/>
          <a:srcRect/>
          <a:stretch>
            <a:fillRect/>
          </a:stretch>
        </p:blipFill>
        <p:spPr bwMode="auto">
          <a:xfrm>
            <a:off x="925416" y="0"/>
            <a:ext cx="2666082" cy="4241494"/>
          </a:xfrm>
          <a:prstGeom prst="rect">
            <a:avLst/>
          </a:prstGeom>
          <a:noFill/>
        </p:spPr>
      </p:pic>
      <p:pic>
        <p:nvPicPr>
          <p:cNvPr id="52232" name="Picture 8" descr="C:\Users\user\Pictures\Screenshots\Screenshot (48).png"/>
          <p:cNvPicPr>
            <a:picLocks noChangeAspect="1" noChangeArrowheads="1"/>
          </p:cNvPicPr>
          <p:nvPr/>
        </p:nvPicPr>
        <p:blipFill>
          <a:blip r:embed="rId3"/>
          <a:srcRect/>
          <a:stretch>
            <a:fillRect/>
          </a:stretch>
        </p:blipFill>
        <p:spPr bwMode="auto">
          <a:xfrm>
            <a:off x="4477742" y="0"/>
            <a:ext cx="2870508" cy="4230477"/>
          </a:xfrm>
          <a:prstGeom prst="rect">
            <a:avLst/>
          </a:prstGeom>
          <a:noFill/>
        </p:spPr>
      </p:pic>
      <p:pic>
        <p:nvPicPr>
          <p:cNvPr id="52233" name="Picture 9" descr="C:\Users\user\Pictures\Screenshots\Screenshot (55).png"/>
          <p:cNvPicPr>
            <a:picLocks noChangeAspect="1" noChangeArrowheads="1"/>
          </p:cNvPicPr>
          <p:nvPr/>
        </p:nvPicPr>
        <p:blipFill>
          <a:blip r:embed="rId4"/>
          <a:srcRect/>
          <a:stretch>
            <a:fillRect/>
          </a:stretch>
        </p:blipFill>
        <p:spPr bwMode="auto">
          <a:xfrm>
            <a:off x="8108413" y="0"/>
            <a:ext cx="2809301" cy="4274545"/>
          </a:xfrm>
          <a:prstGeom prst="rect">
            <a:avLst/>
          </a:prstGeom>
          <a:noFill/>
        </p:spPr>
      </p:pic>
    </p:spTree>
    <p:extLst>
      <p:ext uri="{BB962C8B-B14F-4D97-AF65-F5344CB8AC3E}">
        <p14:creationId xmlns:p14="http://schemas.microsoft.com/office/powerpoint/2010/main" val="2776802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BB3ACD-39D6-4B07-B165-F979837486AA}"/>
              </a:ext>
            </a:extLst>
          </p:cNvPr>
          <p:cNvSpPr>
            <a:spLocks noGrp="1"/>
          </p:cNvSpPr>
          <p:nvPr>
            <p:ph type="body" sz="quarter" idx="10"/>
          </p:nvPr>
        </p:nvSpPr>
        <p:spPr>
          <a:solidFill>
            <a:schemeClr val="bg1"/>
          </a:solidFill>
        </p:spPr>
        <p:txBody>
          <a:bodyPr/>
          <a:lstStyle/>
          <a:p>
            <a:r>
              <a:rPr lang="en-US" b="1" dirty="0">
                <a:solidFill>
                  <a:schemeClr val="bg2">
                    <a:lumMod val="75000"/>
                  </a:schemeClr>
                </a:solidFill>
              </a:rPr>
              <a:t>Animal Owner</a:t>
            </a:r>
          </a:p>
        </p:txBody>
      </p:sp>
      <p:grpSp>
        <p:nvGrpSpPr>
          <p:cNvPr id="27" name="Google Shape;140;p16"/>
          <p:cNvGrpSpPr/>
          <p:nvPr/>
        </p:nvGrpSpPr>
        <p:grpSpPr>
          <a:xfrm>
            <a:off x="9177052" y="3272010"/>
            <a:ext cx="1180322" cy="2031030"/>
            <a:chOff x="4140800" y="1096463"/>
            <a:chExt cx="862375" cy="1453650"/>
          </a:xfrm>
        </p:grpSpPr>
        <p:sp>
          <p:nvSpPr>
            <p:cNvPr id="28" name="Google Shape;141;p16"/>
            <p:cNvSpPr/>
            <p:nvPr/>
          </p:nvSpPr>
          <p:spPr>
            <a:xfrm>
              <a:off x="4419625" y="1292113"/>
              <a:ext cx="583550" cy="1258000"/>
            </a:xfrm>
            <a:custGeom>
              <a:avLst/>
              <a:gdLst/>
              <a:ahLst/>
              <a:cxnLst/>
              <a:rect l="l" t="t" r="r" b="b"/>
              <a:pathLst>
                <a:path w="23342" h="50320" extrusionOk="0">
                  <a:moveTo>
                    <a:pt x="0" y="50320"/>
                  </a:moveTo>
                  <a:lnTo>
                    <a:pt x="23342" y="50320"/>
                  </a:lnTo>
                  <a:lnTo>
                    <a:pt x="23342" y="11671"/>
                  </a:lnTo>
                  <a:lnTo>
                    <a:pt x="23342" y="11671"/>
                  </a:lnTo>
                  <a:lnTo>
                    <a:pt x="23333" y="11371"/>
                  </a:lnTo>
                  <a:lnTo>
                    <a:pt x="23324" y="11071"/>
                  </a:lnTo>
                  <a:lnTo>
                    <a:pt x="23306" y="10771"/>
                  </a:lnTo>
                  <a:lnTo>
                    <a:pt x="23278" y="10481"/>
                  </a:lnTo>
                  <a:lnTo>
                    <a:pt x="23242" y="10190"/>
                  </a:lnTo>
                  <a:lnTo>
                    <a:pt x="23206" y="9899"/>
                  </a:lnTo>
                  <a:lnTo>
                    <a:pt x="23160" y="9608"/>
                  </a:lnTo>
                  <a:lnTo>
                    <a:pt x="23106" y="9326"/>
                  </a:lnTo>
                  <a:lnTo>
                    <a:pt x="23042" y="9044"/>
                  </a:lnTo>
                  <a:lnTo>
                    <a:pt x="22969" y="8763"/>
                  </a:lnTo>
                  <a:lnTo>
                    <a:pt x="22897" y="8481"/>
                  </a:lnTo>
                  <a:lnTo>
                    <a:pt x="22815" y="8208"/>
                  </a:lnTo>
                  <a:lnTo>
                    <a:pt x="22724" y="7936"/>
                  </a:lnTo>
                  <a:lnTo>
                    <a:pt x="22633" y="7663"/>
                  </a:lnTo>
                  <a:lnTo>
                    <a:pt x="22524" y="7399"/>
                  </a:lnTo>
                  <a:lnTo>
                    <a:pt x="22424" y="7136"/>
                  </a:lnTo>
                  <a:lnTo>
                    <a:pt x="22306" y="6881"/>
                  </a:lnTo>
                  <a:lnTo>
                    <a:pt x="22188" y="6618"/>
                  </a:lnTo>
                  <a:lnTo>
                    <a:pt x="22060" y="6372"/>
                  </a:lnTo>
                  <a:lnTo>
                    <a:pt x="21924" y="6118"/>
                  </a:lnTo>
                  <a:lnTo>
                    <a:pt x="21788" y="5872"/>
                  </a:lnTo>
                  <a:lnTo>
                    <a:pt x="21642" y="5627"/>
                  </a:lnTo>
                  <a:lnTo>
                    <a:pt x="21497" y="5390"/>
                  </a:lnTo>
                  <a:lnTo>
                    <a:pt x="21342" y="5154"/>
                  </a:lnTo>
                  <a:lnTo>
                    <a:pt x="21179" y="4927"/>
                  </a:lnTo>
                  <a:lnTo>
                    <a:pt x="21015" y="4700"/>
                  </a:lnTo>
                  <a:lnTo>
                    <a:pt x="20842" y="4472"/>
                  </a:lnTo>
                  <a:lnTo>
                    <a:pt x="20670" y="4254"/>
                  </a:lnTo>
                  <a:lnTo>
                    <a:pt x="20488" y="4045"/>
                  </a:lnTo>
                  <a:lnTo>
                    <a:pt x="20297" y="3836"/>
                  </a:lnTo>
                  <a:lnTo>
                    <a:pt x="20106" y="3627"/>
                  </a:lnTo>
                  <a:lnTo>
                    <a:pt x="19915" y="3427"/>
                  </a:lnTo>
                  <a:lnTo>
                    <a:pt x="19715" y="3227"/>
                  </a:lnTo>
                  <a:lnTo>
                    <a:pt x="19506" y="3036"/>
                  </a:lnTo>
                  <a:lnTo>
                    <a:pt x="19297" y="2854"/>
                  </a:lnTo>
                  <a:lnTo>
                    <a:pt x="19079" y="2673"/>
                  </a:lnTo>
                  <a:lnTo>
                    <a:pt x="18861" y="2500"/>
                  </a:lnTo>
                  <a:lnTo>
                    <a:pt x="18643" y="2327"/>
                  </a:lnTo>
                  <a:lnTo>
                    <a:pt x="18415" y="2164"/>
                  </a:lnTo>
                  <a:lnTo>
                    <a:pt x="18188" y="2000"/>
                  </a:lnTo>
                  <a:lnTo>
                    <a:pt x="17952" y="1846"/>
                  </a:lnTo>
                  <a:lnTo>
                    <a:pt x="17706" y="1691"/>
                  </a:lnTo>
                  <a:lnTo>
                    <a:pt x="17470" y="1555"/>
                  </a:lnTo>
                  <a:lnTo>
                    <a:pt x="17225" y="1409"/>
                  </a:lnTo>
                  <a:lnTo>
                    <a:pt x="16970" y="1282"/>
                  </a:lnTo>
                  <a:lnTo>
                    <a:pt x="16716" y="1155"/>
                  </a:lnTo>
                  <a:lnTo>
                    <a:pt x="16461" y="1037"/>
                  </a:lnTo>
                  <a:lnTo>
                    <a:pt x="16198" y="918"/>
                  </a:lnTo>
                  <a:lnTo>
                    <a:pt x="15943" y="809"/>
                  </a:lnTo>
                  <a:lnTo>
                    <a:pt x="15670" y="709"/>
                  </a:lnTo>
                  <a:lnTo>
                    <a:pt x="15407" y="618"/>
                  </a:lnTo>
                  <a:lnTo>
                    <a:pt x="15134" y="528"/>
                  </a:lnTo>
                  <a:lnTo>
                    <a:pt x="14852" y="446"/>
                  </a:lnTo>
                  <a:lnTo>
                    <a:pt x="14580" y="373"/>
                  </a:lnTo>
                  <a:lnTo>
                    <a:pt x="14298" y="300"/>
                  </a:lnTo>
                  <a:lnTo>
                    <a:pt x="14016" y="237"/>
                  </a:lnTo>
                  <a:lnTo>
                    <a:pt x="13734" y="182"/>
                  </a:lnTo>
                  <a:lnTo>
                    <a:pt x="13443" y="137"/>
                  </a:lnTo>
                  <a:lnTo>
                    <a:pt x="13153" y="91"/>
                  </a:lnTo>
                  <a:lnTo>
                    <a:pt x="12862" y="64"/>
                  </a:lnTo>
                  <a:lnTo>
                    <a:pt x="12562" y="37"/>
                  </a:lnTo>
                  <a:lnTo>
                    <a:pt x="12271" y="19"/>
                  </a:lnTo>
                  <a:lnTo>
                    <a:pt x="11971" y="0"/>
                  </a:lnTo>
                  <a:lnTo>
                    <a:pt x="11671" y="0"/>
                  </a:lnTo>
                  <a:lnTo>
                    <a:pt x="11671" y="0"/>
                  </a:lnTo>
                  <a:lnTo>
                    <a:pt x="11671" y="0"/>
                  </a:lnTo>
                  <a:lnTo>
                    <a:pt x="11371" y="0"/>
                  </a:lnTo>
                  <a:lnTo>
                    <a:pt x="11071" y="19"/>
                  </a:lnTo>
                  <a:lnTo>
                    <a:pt x="10780" y="37"/>
                  </a:lnTo>
                  <a:lnTo>
                    <a:pt x="10480" y="64"/>
                  </a:lnTo>
                  <a:lnTo>
                    <a:pt x="10189" y="91"/>
                  </a:lnTo>
                  <a:lnTo>
                    <a:pt x="9899" y="137"/>
                  </a:lnTo>
                  <a:lnTo>
                    <a:pt x="9617" y="182"/>
                  </a:lnTo>
                  <a:lnTo>
                    <a:pt x="9326" y="237"/>
                  </a:lnTo>
                  <a:lnTo>
                    <a:pt x="9044" y="300"/>
                  </a:lnTo>
                  <a:lnTo>
                    <a:pt x="8762" y="373"/>
                  </a:lnTo>
                  <a:lnTo>
                    <a:pt x="8490" y="446"/>
                  </a:lnTo>
                  <a:lnTo>
                    <a:pt x="8208" y="528"/>
                  </a:lnTo>
                  <a:lnTo>
                    <a:pt x="7935" y="618"/>
                  </a:lnTo>
                  <a:lnTo>
                    <a:pt x="7672" y="709"/>
                  </a:lnTo>
                  <a:lnTo>
                    <a:pt x="7399" y="809"/>
                  </a:lnTo>
                  <a:lnTo>
                    <a:pt x="7144" y="918"/>
                  </a:lnTo>
                  <a:lnTo>
                    <a:pt x="6881" y="1037"/>
                  </a:lnTo>
                  <a:lnTo>
                    <a:pt x="6626" y="1155"/>
                  </a:lnTo>
                  <a:lnTo>
                    <a:pt x="6372" y="1282"/>
                  </a:lnTo>
                  <a:lnTo>
                    <a:pt x="6117" y="1409"/>
                  </a:lnTo>
                  <a:lnTo>
                    <a:pt x="5872" y="1555"/>
                  </a:lnTo>
                  <a:lnTo>
                    <a:pt x="5636" y="1691"/>
                  </a:lnTo>
                  <a:lnTo>
                    <a:pt x="5390" y="1846"/>
                  </a:lnTo>
                  <a:lnTo>
                    <a:pt x="5163" y="2000"/>
                  </a:lnTo>
                  <a:lnTo>
                    <a:pt x="4927" y="2164"/>
                  </a:lnTo>
                  <a:lnTo>
                    <a:pt x="4699" y="2327"/>
                  </a:lnTo>
                  <a:lnTo>
                    <a:pt x="4481" y="2500"/>
                  </a:lnTo>
                  <a:lnTo>
                    <a:pt x="4263" y="2673"/>
                  </a:lnTo>
                  <a:lnTo>
                    <a:pt x="4045" y="2854"/>
                  </a:lnTo>
                  <a:lnTo>
                    <a:pt x="3836" y="3036"/>
                  </a:lnTo>
                  <a:lnTo>
                    <a:pt x="3627" y="3227"/>
                  </a:lnTo>
                  <a:lnTo>
                    <a:pt x="3427" y="3427"/>
                  </a:lnTo>
                  <a:lnTo>
                    <a:pt x="3236" y="3627"/>
                  </a:lnTo>
                  <a:lnTo>
                    <a:pt x="3045" y="3836"/>
                  </a:lnTo>
                  <a:lnTo>
                    <a:pt x="2854" y="4045"/>
                  </a:lnTo>
                  <a:lnTo>
                    <a:pt x="2672" y="4254"/>
                  </a:lnTo>
                  <a:lnTo>
                    <a:pt x="2500" y="4472"/>
                  </a:lnTo>
                  <a:lnTo>
                    <a:pt x="2327" y="4700"/>
                  </a:lnTo>
                  <a:lnTo>
                    <a:pt x="2163" y="4927"/>
                  </a:lnTo>
                  <a:lnTo>
                    <a:pt x="2000" y="5154"/>
                  </a:lnTo>
                  <a:lnTo>
                    <a:pt x="1845" y="5390"/>
                  </a:lnTo>
                  <a:lnTo>
                    <a:pt x="1700" y="5627"/>
                  </a:lnTo>
                  <a:lnTo>
                    <a:pt x="1554" y="5872"/>
                  </a:lnTo>
                  <a:lnTo>
                    <a:pt x="1418" y="6118"/>
                  </a:lnTo>
                  <a:lnTo>
                    <a:pt x="1282" y="6372"/>
                  </a:lnTo>
                  <a:lnTo>
                    <a:pt x="1154" y="6618"/>
                  </a:lnTo>
                  <a:lnTo>
                    <a:pt x="1036" y="6881"/>
                  </a:lnTo>
                  <a:lnTo>
                    <a:pt x="918" y="7136"/>
                  </a:lnTo>
                  <a:lnTo>
                    <a:pt x="818" y="7399"/>
                  </a:lnTo>
                  <a:lnTo>
                    <a:pt x="709" y="7663"/>
                  </a:lnTo>
                  <a:lnTo>
                    <a:pt x="618" y="7936"/>
                  </a:lnTo>
                  <a:lnTo>
                    <a:pt x="527" y="8208"/>
                  </a:lnTo>
                  <a:lnTo>
                    <a:pt x="445" y="8481"/>
                  </a:lnTo>
                  <a:lnTo>
                    <a:pt x="373" y="8763"/>
                  </a:lnTo>
                  <a:lnTo>
                    <a:pt x="300" y="9044"/>
                  </a:lnTo>
                  <a:lnTo>
                    <a:pt x="236" y="9326"/>
                  </a:lnTo>
                  <a:lnTo>
                    <a:pt x="182" y="9608"/>
                  </a:lnTo>
                  <a:lnTo>
                    <a:pt x="136" y="9899"/>
                  </a:lnTo>
                  <a:lnTo>
                    <a:pt x="100" y="10190"/>
                  </a:lnTo>
                  <a:lnTo>
                    <a:pt x="64" y="10481"/>
                  </a:lnTo>
                  <a:lnTo>
                    <a:pt x="36" y="10771"/>
                  </a:lnTo>
                  <a:lnTo>
                    <a:pt x="18" y="11071"/>
                  </a:lnTo>
                  <a:lnTo>
                    <a:pt x="9" y="11371"/>
                  </a:lnTo>
                  <a:lnTo>
                    <a:pt x="0" y="11671"/>
                  </a:lnTo>
                  <a:lnTo>
                    <a:pt x="0" y="5032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42;p16"/>
            <p:cNvSpPr/>
            <p:nvPr/>
          </p:nvSpPr>
          <p:spPr>
            <a:xfrm>
              <a:off x="4479825" y="1555488"/>
              <a:ext cx="52075" cy="96375"/>
            </a:xfrm>
            <a:custGeom>
              <a:avLst/>
              <a:gdLst/>
              <a:ahLst/>
              <a:cxnLst/>
              <a:rect l="l" t="t" r="r" b="b"/>
              <a:pathLst>
                <a:path w="2083" h="3855" extrusionOk="0">
                  <a:moveTo>
                    <a:pt x="746" y="0"/>
                  </a:moveTo>
                  <a:lnTo>
                    <a:pt x="683" y="18"/>
                  </a:lnTo>
                  <a:lnTo>
                    <a:pt x="628" y="46"/>
                  </a:lnTo>
                  <a:lnTo>
                    <a:pt x="564" y="82"/>
                  </a:lnTo>
                  <a:lnTo>
                    <a:pt x="510" y="127"/>
                  </a:lnTo>
                  <a:lnTo>
                    <a:pt x="446" y="182"/>
                  </a:lnTo>
                  <a:lnTo>
                    <a:pt x="392" y="246"/>
                  </a:lnTo>
                  <a:lnTo>
                    <a:pt x="337" y="318"/>
                  </a:lnTo>
                  <a:lnTo>
                    <a:pt x="283" y="400"/>
                  </a:lnTo>
                  <a:lnTo>
                    <a:pt x="183" y="573"/>
                  </a:lnTo>
                  <a:lnTo>
                    <a:pt x="146" y="655"/>
                  </a:lnTo>
                  <a:lnTo>
                    <a:pt x="110" y="745"/>
                  </a:lnTo>
                  <a:lnTo>
                    <a:pt x="83" y="827"/>
                  </a:lnTo>
                  <a:lnTo>
                    <a:pt x="64" y="909"/>
                  </a:lnTo>
                  <a:lnTo>
                    <a:pt x="46" y="991"/>
                  </a:lnTo>
                  <a:lnTo>
                    <a:pt x="37" y="1082"/>
                  </a:lnTo>
                  <a:lnTo>
                    <a:pt x="37" y="1173"/>
                  </a:lnTo>
                  <a:lnTo>
                    <a:pt x="37" y="1273"/>
                  </a:lnTo>
                  <a:lnTo>
                    <a:pt x="55" y="1364"/>
                  </a:lnTo>
                  <a:lnTo>
                    <a:pt x="83" y="1454"/>
                  </a:lnTo>
                  <a:lnTo>
                    <a:pt x="119" y="1536"/>
                  </a:lnTo>
                  <a:lnTo>
                    <a:pt x="155" y="1618"/>
                  </a:lnTo>
                  <a:lnTo>
                    <a:pt x="210" y="1700"/>
                  </a:lnTo>
                  <a:lnTo>
                    <a:pt x="264" y="1773"/>
                  </a:lnTo>
                  <a:lnTo>
                    <a:pt x="328" y="1836"/>
                  </a:lnTo>
                  <a:lnTo>
                    <a:pt x="401" y="1909"/>
                  </a:lnTo>
                  <a:lnTo>
                    <a:pt x="573" y="2045"/>
                  </a:lnTo>
                  <a:lnTo>
                    <a:pt x="792" y="2182"/>
                  </a:lnTo>
                  <a:lnTo>
                    <a:pt x="1046" y="2327"/>
                  </a:lnTo>
                  <a:lnTo>
                    <a:pt x="1101" y="2363"/>
                  </a:lnTo>
                  <a:lnTo>
                    <a:pt x="1155" y="2409"/>
                  </a:lnTo>
                  <a:lnTo>
                    <a:pt x="1192" y="2463"/>
                  </a:lnTo>
                  <a:lnTo>
                    <a:pt x="1228" y="2527"/>
                  </a:lnTo>
                  <a:lnTo>
                    <a:pt x="1255" y="2591"/>
                  </a:lnTo>
                  <a:lnTo>
                    <a:pt x="1273" y="2672"/>
                  </a:lnTo>
                  <a:lnTo>
                    <a:pt x="1282" y="2754"/>
                  </a:lnTo>
                  <a:lnTo>
                    <a:pt x="1292" y="2845"/>
                  </a:lnTo>
                  <a:lnTo>
                    <a:pt x="1282" y="2936"/>
                  </a:lnTo>
                  <a:lnTo>
                    <a:pt x="1273" y="3018"/>
                  </a:lnTo>
                  <a:lnTo>
                    <a:pt x="1255" y="3091"/>
                  </a:lnTo>
                  <a:lnTo>
                    <a:pt x="1228" y="3163"/>
                  </a:lnTo>
                  <a:lnTo>
                    <a:pt x="1192" y="3227"/>
                  </a:lnTo>
                  <a:lnTo>
                    <a:pt x="1164" y="3272"/>
                  </a:lnTo>
                  <a:lnTo>
                    <a:pt x="1119" y="3300"/>
                  </a:lnTo>
                  <a:lnTo>
                    <a:pt x="1082" y="3309"/>
                  </a:lnTo>
                  <a:lnTo>
                    <a:pt x="1046" y="3300"/>
                  </a:lnTo>
                  <a:lnTo>
                    <a:pt x="1019" y="3291"/>
                  </a:lnTo>
                  <a:lnTo>
                    <a:pt x="1001" y="3272"/>
                  </a:lnTo>
                  <a:lnTo>
                    <a:pt x="973" y="3209"/>
                  </a:lnTo>
                  <a:lnTo>
                    <a:pt x="946" y="3118"/>
                  </a:lnTo>
                  <a:lnTo>
                    <a:pt x="919" y="3000"/>
                  </a:lnTo>
                  <a:lnTo>
                    <a:pt x="882" y="2772"/>
                  </a:lnTo>
                  <a:lnTo>
                    <a:pt x="864" y="2709"/>
                  </a:lnTo>
                  <a:lnTo>
                    <a:pt x="846" y="2682"/>
                  </a:lnTo>
                  <a:lnTo>
                    <a:pt x="828" y="2663"/>
                  </a:lnTo>
                  <a:lnTo>
                    <a:pt x="773" y="2645"/>
                  </a:lnTo>
                  <a:lnTo>
                    <a:pt x="601" y="2609"/>
                  </a:lnTo>
                  <a:lnTo>
                    <a:pt x="392" y="2582"/>
                  </a:lnTo>
                  <a:lnTo>
                    <a:pt x="219" y="2572"/>
                  </a:lnTo>
                  <a:lnTo>
                    <a:pt x="155" y="2572"/>
                  </a:lnTo>
                  <a:lnTo>
                    <a:pt x="119" y="2582"/>
                  </a:lnTo>
                  <a:lnTo>
                    <a:pt x="92" y="2591"/>
                  </a:lnTo>
                  <a:lnTo>
                    <a:pt x="64" y="2609"/>
                  </a:lnTo>
                  <a:lnTo>
                    <a:pt x="28" y="2663"/>
                  </a:lnTo>
                  <a:lnTo>
                    <a:pt x="10" y="2691"/>
                  </a:lnTo>
                  <a:lnTo>
                    <a:pt x="1" y="2727"/>
                  </a:lnTo>
                  <a:lnTo>
                    <a:pt x="1" y="2763"/>
                  </a:lnTo>
                  <a:lnTo>
                    <a:pt x="1" y="2791"/>
                  </a:lnTo>
                  <a:lnTo>
                    <a:pt x="46" y="2872"/>
                  </a:lnTo>
                  <a:lnTo>
                    <a:pt x="83" y="2918"/>
                  </a:lnTo>
                  <a:lnTo>
                    <a:pt x="110" y="2963"/>
                  </a:lnTo>
                  <a:lnTo>
                    <a:pt x="146" y="3045"/>
                  </a:lnTo>
                  <a:lnTo>
                    <a:pt x="228" y="3272"/>
                  </a:lnTo>
                  <a:lnTo>
                    <a:pt x="274" y="3381"/>
                  </a:lnTo>
                  <a:lnTo>
                    <a:pt x="319" y="3481"/>
                  </a:lnTo>
                  <a:lnTo>
                    <a:pt x="364" y="3554"/>
                  </a:lnTo>
                  <a:lnTo>
                    <a:pt x="428" y="3618"/>
                  </a:lnTo>
                  <a:lnTo>
                    <a:pt x="464" y="3654"/>
                  </a:lnTo>
                  <a:lnTo>
                    <a:pt x="510" y="3681"/>
                  </a:lnTo>
                  <a:lnTo>
                    <a:pt x="564" y="3709"/>
                  </a:lnTo>
                  <a:lnTo>
                    <a:pt x="619" y="3718"/>
                  </a:lnTo>
                  <a:lnTo>
                    <a:pt x="828" y="3763"/>
                  </a:lnTo>
                  <a:lnTo>
                    <a:pt x="1046" y="3827"/>
                  </a:lnTo>
                  <a:lnTo>
                    <a:pt x="1155" y="3845"/>
                  </a:lnTo>
                  <a:lnTo>
                    <a:pt x="1255" y="3854"/>
                  </a:lnTo>
                  <a:lnTo>
                    <a:pt x="1355" y="3854"/>
                  </a:lnTo>
                  <a:lnTo>
                    <a:pt x="1437" y="3836"/>
                  </a:lnTo>
                  <a:lnTo>
                    <a:pt x="1528" y="3818"/>
                  </a:lnTo>
                  <a:lnTo>
                    <a:pt x="1601" y="3800"/>
                  </a:lnTo>
                  <a:lnTo>
                    <a:pt x="1673" y="3763"/>
                  </a:lnTo>
                  <a:lnTo>
                    <a:pt x="1746" y="3727"/>
                  </a:lnTo>
                  <a:lnTo>
                    <a:pt x="1810" y="3681"/>
                  </a:lnTo>
                  <a:lnTo>
                    <a:pt x="1864" y="3636"/>
                  </a:lnTo>
                  <a:lnTo>
                    <a:pt x="1919" y="3581"/>
                  </a:lnTo>
                  <a:lnTo>
                    <a:pt x="1955" y="3527"/>
                  </a:lnTo>
                  <a:lnTo>
                    <a:pt x="2001" y="3463"/>
                  </a:lnTo>
                  <a:lnTo>
                    <a:pt x="2028" y="3391"/>
                  </a:lnTo>
                  <a:lnTo>
                    <a:pt x="2055" y="3327"/>
                  </a:lnTo>
                  <a:lnTo>
                    <a:pt x="2073" y="3254"/>
                  </a:lnTo>
                  <a:lnTo>
                    <a:pt x="2082" y="3172"/>
                  </a:lnTo>
                  <a:lnTo>
                    <a:pt x="2082" y="3091"/>
                  </a:lnTo>
                  <a:lnTo>
                    <a:pt x="2073" y="2909"/>
                  </a:lnTo>
                  <a:lnTo>
                    <a:pt x="2055" y="2754"/>
                  </a:lnTo>
                  <a:lnTo>
                    <a:pt x="2010" y="2609"/>
                  </a:lnTo>
                  <a:lnTo>
                    <a:pt x="1991" y="2554"/>
                  </a:lnTo>
                  <a:lnTo>
                    <a:pt x="1955" y="2491"/>
                  </a:lnTo>
                  <a:lnTo>
                    <a:pt x="1901" y="2409"/>
                  </a:lnTo>
                  <a:lnTo>
                    <a:pt x="1819" y="2327"/>
                  </a:lnTo>
                  <a:lnTo>
                    <a:pt x="1719" y="2245"/>
                  </a:lnTo>
                  <a:lnTo>
                    <a:pt x="1601" y="2163"/>
                  </a:lnTo>
                  <a:lnTo>
                    <a:pt x="1064" y="1827"/>
                  </a:lnTo>
                  <a:lnTo>
                    <a:pt x="1010" y="1782"/>
                  </a:lnTo>
                  <a:lnTo>
                    <a:pt x="964" y="1727"/>
                  </a:lnTo>
                  <a:lnTo>
                    <a:pt x="928" y="1664"/>
                  </a:lnTo>
                  <a:lnTo>
                    <a:pt x="892" y="1600"/>
                  </a:lnTo>
                  <a:lnTo>
                    <a:pt x="864" y="1518"/>
                  </a:lnTo>
                  <a:lnTo>
                    <a:pt x="846" y="1436"/>
                  </a:lnTo>
                  <a:lnTo>
                    <a:pt x="837" y="1345"/>
                  </a:lnTo>
                  <a:lnTo>
                    <a:pt x="828" y="1254"/>
                  </a:lnTo>
                  <a:lnTo>
                    <a:pt x="837" y="1136"/>
                  </a:lnTo>
                  <a:lnTo>
                    <a:pt x="855" y="1027"/>
                  </a:lnTo>
                  <a:lnTo>
                    <a:pt x="882" y="918"/>
                  </a:lnTo>
                  <a:lnTo>
                    <a:pt x="919" y="818"/>
                  </a:lnTo>
                  <a:lnTo>
                    <a:pt x="973" y="736"/>
                  </a:lnTo>
                  <a:lnTo>
                    <a:pt x="1028" y="673"/>
                  </a:lnTo>
                  <a:lnTo>
                    <a:pt x="1055" y="655"/>
                  </a:lnTo>
                  <a:lnTo>
                    <a:pt x="1092" y="636"/>
                  </a:lnTo>
                  <a:lnTo>
                    <a:pt x="1119" y="627"/>
                  </a:lnTo>
                  <a:lnTo>
                    <a:pt x="1155" y="618"/>
                  </a:lnTo>
                  <a:lnTo>
                    <a:pt x="1164" y="627"/>
                  </a:lnTo>
                  <a:lnTo>
                    <a:pt x="1173" y="636"/>
                  </a:lnTo>
                  <a:lnTo>
                    <a:pt x="1182" y="664"/>
                  </a:lnTo>
                  <a:lnTo>
                    <a:pt x="1192" y="727"/>
                  </a:lnTo>
                  <a:lnTo>
                    <a:pt x="1201" y="809"/>
                  </a:lnTo>
                  <a:lnTo>
                    <a:pt x="1182" y="1155"/>
                  </a:lnTo>
                  <a:lnTo>
                    <a:pt x="1164" y="1454"/>
                  </a:lnTo>
                  <a:lnTo>
                    <a:pt x="1173" y="1518"/>
                  </a:lnTo>
                  <a:lnTo>
                    <a:pt x="1173" y="1545"/>
                  </a:lnTo>
                  <a:lnTo>
                    <a:pt x="1228" y="1600"/>
                  </a:lnTo>
                  <a:lnTo>
                    <a:pt x="1301" y="1645"/>
                  </a:lnTo>
                  <a:lnTo>
                    <a:pt x="1392" y="1691"/>
                  </a:lnTo>
                  <a:lnTo>
                    <a:pt x="1519" y="1727"/>
                  </a:lnTo>
                  <a:lnTo>
                    <a:pt x="1628" y="1764"/>
                  </a:lnTo>
                  <a:lnTo>
                    <a:pt x="1719" y="1791"/>
                  </a:lnTo>
                  <a:lnTo>
                    <a:pt x="1791" y="1800"/>
                  </a:lnTo>
                  <a:lnTo>
                    <a:pt x="1846" y="1800"/>
                  </a:lnTo>
                  <a:lnTo>
                    <a:pt x="1882" y="1791"/>
                  </a:lnTo>
                  <a:lnTo>
                    <a:pt x="1919" y="1773"/>
                  </a:lnTo>
                  <a:lnTo>
                    <a:pt x="1946" y="1754"/>
                  </a:lnTo>
                  <a:lnTo>
                    <a:pt x="1964" y="1727"/>
                  </a:lnTo>
                  <a:lnTo>
                    <a:pt x="1982" y="1700"/>
                  </a:lnTo>
                  <a:lnTo>
                    <a:pt x="2001" y="1664"/>
                  </a:lnTo>
                  <a:lnTo>
                    <a:pt x="2010" y="1582"/>
                  </a:lnTo>
                  <a:lnTo>
                    <a:pt x="2010" y="1527"/>
                  </a:lnTo>
                  <a:lnTo>
                    <a:pt x="1991" y="1482"/>
                  </a:lnTo>
                  <a:lnTo>
                    <a:pt x="1964" y="1382"/>
                  </a:lnTo>
                  <a:lnTo>
                    <a:pt x="1964" y="1209"/>
                  </a:lnTo>
                  <a:lnTo>
                    <a:pt x="1973" y="1000"/>
                  </a:lnTo>
                  <a:lnTo>
                    <a:pt x="1964" y="818"/>
                  </a:lnTo>
                  <a:lnTo>
                    <a:pt x="1937" y="673"/>
                  </a:lnTo>
                  <a:lnTo>
                    <a:pt x="1919" y="609"/>
                  </a:lnTo>
                  <a:lnTo>
                    <a:pt x="1901" y="546"/>
                  </a:lnTo>
                  <a:lnTo>
                    <a:pt x="1873" y="500"/>
                  </a:lnTo>
                  <a:lnTo>
                    <a:pt x="1846" y="455"/>
                  </a:lnTo>
                  <a:lnTo>
                    <a:pt x="1801" y="409"/>
                  </a:lnTo>
                  <a:lnTo>
                    <a:pt x="1755" y="364"/>
                  </a:lnTo>
                  <a:lnTo>
                    <a:pt x="1701" y="327"/>
                  </a:lnTo>
                  <a:lnTo>
                    <a:pt x="1637" y="300"/>
                  </a:lnTo>
                  <a:lnTo>
                    <a:pt x="1373" y="200"/>
                  </a:lnTo>
                  <a:lnTo>
                    <a:pt x="1137" y="100"/>
                  </a:lnTo>
                  <a:lnTo>
                    <a:pt x="955" y="36"/>
                  </a:lnTo>
                  <a:lnTo>
                    <a:pt x="828" y="9"/>
                  </a:lnTo>
                  <a:lnTo>
                    <a:pt x="7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3;p16"/>
            <p:cNvSpPr/>
            <p:nvPr/>
          </p:nvSpPr>
          <p:spPr>
            <a:xfrm>
              <a:off x="4540950" y="1555488"/>
              <a:ext cx="63200" cy="97500"/>
            </a:xfrm>
            <a:custGeom>
              <a:avLst/>
              <a:gdLst/>
              <a:ahLst/>
              <a:cxnLst/>
              <a:rect l="l" t="t" r="r" b="b"/>
              <a:pathLst>
                <a:path w="2528" h="3900" extrusionOk="0">
                  <a:moveTo>
                    <a:pt x="1746" y="0"/>
                  </a:moveTo>
                  <a:lnTo>
                    <a:pt x="1555" y="27"/>
                  </a:lnTo>
                  <a:lnTo>
                    <a:pt x="1501" y="36"/>
                  </a:lnTo>
                  <a:lnTo>
                    <a:pt x="1455" y="64"/>
                  </a:lnTo>
                  <a:lnTo>
                    <a:pt x="1428" y="91"/>
                  </a:lnTo>
                  <a:lnTo>
                    <a:pt x="1410" y="127"/>
                  </a:lnTo>
                  <a:lnTo>
                    <a:pt x="1410" y="164"/>
                  </a:lnTo>
                  <a:lnTo>
                    <a:pt x="1419" y="218"/>
                  </a:lnTo>
                  <a:lnTo>
                    <a:pt x="1446" y="291"/>
                  </a:lnTo>
                  <a:lnTo>
                    <a:pt x="1446" y="1536"/>
                  </a:lnTo>
                  <a:lnTo>
                    <a:pt x="774" y="1691"/>
                  </a:lnTo>
                  <a:lnTo>
                    <a:pt x="774" y="600"/>
                  </a:lnTo>
                  <a:lnTo>
                    <a:pt x="792" y="546"/>
                  </a:lnTo>
                  <a:lnTo>
                    <a:pt x="819" y="446"/>
                  </a:lnTo>
                  <a:lnTo>
                    <a:pt x="846" y="355"/>
                  </a:lnTo>
                  <a:lnTo>
                    <a:pt x="855" y="300"/>
                  </a:lnTo>
                  <a:lnTo>
                    <a:pt x="846" y="264"/>
                  </a:lnTo>
                  <a:lnTo>
                    <a:pt x="837" y="236"/>
                  </a:lnTo>
                  <a:lnTo>
                    <a:pt x="819" y="218"/>
                  </a:lnTo>
                  <a:lnTo>
                    <a:pt x="792" y="191"/>
                  </a:lnTo>
                  <a:lnTo>
                    <a:pt x="710" y="146"/>
                  </a:lnTo>
                  <a:lnTo>
                    <a:pt x="610" y="109"/>
                  </a:lnTo>
                  <a:lnTo>
                    <a:pt x="519" y="82"/>
                  </a:lnTo>
                  <a:lnTo>
                    <a:pt x="428" y="73"/>
                  </a:lnTo>
                  <a:lnTo>
                    <a:pt x="346" y="55"/>
                  </a:lnTo>
                  <a:lnTo>
                    <a:pt x="255" y="55"/>
                  </a:lnTo>
                  <a:lnTo>
                    <a:pt x="210" y="64"/>
                  </a:lnTo>
                  <a:lnTo>
                    <a:pt x="101" y="127"/>
                  </a:lnTo>
                  <a:lnTo>
                    <a:pt x="74" y="164"/>
                  </a:lnTo>
                  <a:lnTo>
                    <a:pt x="55" y="182"/>
                  </a:lnTo>
                  <a:lnTo>
                    <a:pt x="28" y="336"/>
                  </a:lnTo>
                  <a:lnTo>
                    <a:pt x="19" y="427"/>
                  </a:lnTo>
                  <a:lnTo>
                    <a:pt x="19" y="3291"/>
                  </a:lnTo>
                  <a:lnTo>
                    <a:pt x="1" y="3418"/>
                  </a:lnTo>
                  <a:lnTo>
                    <a:pt x="1" y="3472"/>
                  </a:lnTo>
                  <a:lnTo>
                    <a:pt x="10" y="3518"/>
                  </a:lnTo>
                  <a:lnTo>
                    <a:pt x="19" y="3536"/>
                  </a:lnTo>
                  <a:lnTo>
                    <a:pt x="37" y="3554"/>
                  </a:lnTo>
                  <a:lnTo>
                    <a:pt x="110" y="3600"/>
                  </a:lnTo>
                  <a:lnTo>
                    <a:pt x="210" y="3645"/>
                  </a:lnTo>
                  <a:lnTo>
                    <a:pt x="355" y="3700"/>
                  </a:lnTo>
                  <a:lnTo>
                    <a:pt x="510" y="3745"/>
                  </a:lnTo>
                  <a:lnTo>
                    <a:pt x="619" y="3772"/>
                  </a:lnTo>
                  <a:lnTo>
                    <a:pt x="710" y="3790"/>
                  </a:lnTo>
                  <a:lnTo>
                    <a:pt x="755" y="3781"/>
                  </a:lnTo>
                  <a:lnTo>
                    <a:pt x="792" y="3763"/>
                  </a:lnTo>
                  <a:lnTo>
                    <a:pt x="810" y="3718"/>
                  </a:lnTo>
                  <a:lnTo>
                    <a:pt x="837" y="3581"/>
                  </a:lnTo>
                  <a:lnTo>
                    <a:pt x="828" y="3554"/>
                  </a:lnTo>
                  <a:lnTo>
                    <a:pt x="810" y="3518"/>
                  </a:lnTo>
                  <a:lnTo>
                    <a:pt x="783" y="3472"/>
                  </a:lnTo>
                  <a:lnTo>
                    <a:pt x="774" y="3445"/>
                  </a:lnTo>
                  <a:lnTo>
                    <a:pt x="774" y="2536"/>
                  </a:lnTo>
                  <a:lnTo>
                    <a:pt x="901" y="2500"/>
                  </a:lnTo>
                  <a:lnTo>
                    <a:pt x="1110" y="2445"/>
                  </a:lnTo>
                  <a:lnTo>
                    <a:pt x="1319" y="2400"/>
                  </a:lnTo>
                  <a:lnTo>
                    <a:pt x="1446" y="2382"/>
                  </a:lnTo>
                  <a:lnTo>
                    <a:pt x="1446" y="3281"/>
                  </a:lnTo>
                  <a:lnTo>
                    <a:pt x="1437" y="3300"/>
                  </a:lnTo>
                  <a:lnTo>
                    <a:pt x="1401" y="3345"/>
                  </a:lnTo>
                  <a:lnTo>
                    <a:pt x="1373" y="3400"/>
                  </a:lnTo>
                  <a:lnTo>
                    <a:pt x="1373" y="3418"/>
                  </a:lnTo>
                  <a:lnTo>
                    <a:pt x="1373" y="3436"/>
                  </a:lnTo>
                  <a:lnTo>
                    <a:pt x="1383" y="3554"/>
                  </a:lnTo>
                  <a:lnTo>
                    <a:pt x="1428" y="3609"/>
                  </a:lnTo>
                  <a:lnTo>
                    <a:pt x="1492" y="3672"/>
                  </a:lnTo>
                  <a:lnTo>
                    <a:pt x="1592" y="3727"/>
                  </a:lnTo>
                  <a:lnTo>
                    <a:pt x="1710" y="3781"/>
                  </a:lnTo>
                  <a:lnTo>
                    <a:pt x="1828" y="3836"/>
                  </a:lnTo>
                  <a:lnTo>
                    <a:pt x="1928" y="3872"/>
                  </a:lnTo>
                  <a:lnTo>
                    <a:pt x="2028" y="3890"/>
                  </a:lnTo>
                  <a:lnTo>
                    <a:pt x="2110" y="3900"/>
                  </a:lnTo>
                  <a:lnTo>
                    <a:pt x="2146" y="3900"/>
                  </a:lnTo>
                  <a:lnTo>
                    <a:pt x="2173" y="3890"/>
                  </a:lnTo>
                  <a:lnTo>
                    <a:pt x="2201" y="3872"/>
                  </a:lnTo>
                  <a:lnTo>
                    <a:pt x="2219" y="3845"/>
                  </a:lnTo>
                  <a:lnTo>
                    <a:pt x="2237" y="3818"/>
                  </a:lnTo>
                  <a:lnTo>
                    <a:pt x="2246" y="3781"/>
                  </a:lnTo>
                  <a:lnTo>
                    <a:pt x="2255" y="3681"/>
                  </a:lnTo>
                  <a:lnTo>
                    <a:pt x="2246" y="3554"/>
                  </a:lnTo>
                  <a:lnTo>
                    <a:pt x="2201" y="3391"/>
                  </a:lnTo>
                  <a:lnTo>
                    <a:pt x="2201" y="2263"/>
                  </a:lnTo>
                  <a:lnTo>
                    <a:pt x="2273" y="2254"/>
                  </a:lnTo>
                  <a:lnTo>
                    <a:pt x="2301" y="2254"/>
                  </a:lnTo>
                  <a:lnTo>
                    <a:pt x="2328" y="2236"/>
                  </a:lnTo>
                  <a:lnTo>
                    <a:pt x="2419" y="2163"/>
                  </a:lnTo>
                  <a:lnTo>
                    <a:pt x="2464" y="2118"/>
                  </a:lnTo>
                  <a:lnTo>
                    <a:pt x="2491" y="2082"/>
                  </a:lnTo>
                  <a:lnTo>
                    <a:pt x="2519" y="2045"/>
                  </a:lnTo>
                  <a:lnTo>
                    <a:pt x="2528" y="2009"/>
                  </a:lnTo>
                  <a:lnTo>
                    <a:pt x="2519" y="1982"/>
                  </a:lnTo>
                  <a:lnTo>
                    <a:pt x="2501" y="1945"/>
                  </a:lnTo>
                  <a:lnTo>
                    <a:pt x="2464" y="1909"/>
                  </a:lnTo>
                  <a:lnTo>
                    <a:pt x="2410" y="1854"/>
                  </a:lnTo>
                  <a:lnTo>
                    <a:pt x="2201" y="1664"/>
                  </a:lnTo>
                  <a:lnTo>
                    <a:pt x="2201" y="427"/>
                  </a:lnTo>
                  <a:lnTo>
                    <a:pt x="2210" y="373"/>
                  </a:lnTo>
                  <a:lnTo>
                    <a:pt x="2228" y="309"/>
                  </a:lnTo>
                  <a:lnTo>
                    <a:pt x="2246" y="255"/>
                  </a:lnTo>
                  <a:lnTo>
                    <a:pt x="2246" y="209"/>
                  </a:lnTo>
                  <a:lnTo>
                    <a:pt x="2228" y="173"/>
                  </a:lnTo>
                  <a:lnTo>
                    <a:pt x="2182" y="136"/>
                  </a:lnTo>
                  <a:lnTo>
                    <a:pt x="2119" y="100"/>
                  </a:lnTo>
                  <a:lnTo>
                    <a:pt x="2037" y="64"/>
                  </a:lnTo>
                  <a:lnTo>
                    <a:pt x="1946" y="27"/>
                  </a:lnTo>
                  <a:lnTo>
                    <a:pt x="1864" y="9"/>
                  </a:lnTo>
                  <a:lnTo>
                    <a:pt x="1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4;p16"/>
            <p:cNvSpPr/>
            <p:nvPr/>
          </p:nvSpPr>
          <p:spPr>
            <a:xfrm>
              <a:off x="4605275" y="1556613"/>
              <a:ext cx="71825" cy="95000"/>
            </a:xfrm>
            <a:custGeom>
              <a:avLst/>
              <a:gdLst/>
              <a:ahLst/>
              <a:cxnLst/>
              <a:rect l="l" t="t" r="r" b="b"/>
              <a:pathLst>
                <a:path w="2873" h="3800" extrusionOk="0">
                  <a:moveTo>
                    <a:pt x="1564" y="1119"/>
                  </a:moveTo>
                  <a:lnTo>
                    <a:pt x="1591" y="1437"/>
                  </a:lnTo>
                  <a:lnTo>
                    <a:pt x="1627" y="1746"/>
                  </a:lnTo>
                  <a:lnTo>
                    <a:pt x="1700" y="2118"/>
                  </a:lnTo>
                  <a:lnTo>
                    <a:pt x="1382" y="2191"/>
                  </a:lnTo>
                  <a:lnTo>
                    <a:pt x="1218" y="2237"/>
                  </a:lnTo>
                  <a:lnTo>
                    <a:pt x="1227" y="2173"/>
                  </a:lnTo>
                  <a:lnTo>
                    <a:pt x="1255" y="2064"/>
                  </a:lnTo>
                  <a:lnTo>
                    <a:pt x="1355" y="1728"/>
                  </a:lnTo>
                  <a:lnTo>
                    <a:pt x="1464" y="1382"/>
                  </a:lnTo>
                  <a:lnTo>
                    <a:pt x="1564" y="1119"/>
                  </a:lnTo>
                  <a:close/>
                  <a:moveTo>
                    <a:pt x="1082" y="1"/>
                  </a:moveTo>
                  <a:lnTo>
                    <a:pt x="1055" y="10"/>
                  </a:lnTo>
                  <a:lnTo>
                    <a:pt x="1046" y="19"/>
                  </a:lnTo>
                  <a:lnTo>
                    <a:pt x="1027" y="37"/>
                  </a:lnTo>
                  <a:lnTo>
                    <a:pt x="1018" y="73"/>
                  </a:lnTo>
                  <a:lnTo>
                    <a:pt x="1009" y="119"/>
                  </a:lnTo>
                  <a:lnTo>
                    <a:pt x="1018" y="173"/>
                  </a:lnTo>
                  <a:lnTo>
                    <a:pt x="1018" y="291"/>
                  </a:lnTo>
                  <a:lnTo>
                    <a:pt x="1009" y="364"/>
                  </a:lnTo>
                  <a:lnTo>
                    <a:pt x="437" y="2337"/>
                  </a:lnTo>
                  <a:lnTo>
                    <a:pt x="318" y="2400"/>
                  </a:lnTo>
                  <a:lnTo>
                    <a:pt x="237" y="2455"/>
                  </a:lnTo>
                  <a:lnTo>
                    <a:pt x="182" y="2500"/>
                  </a:lnTo>
                  <a:lnTo>
                    <a:pt x="164" y="2527"/>
                  </a:lnTo>
                  <a:lnTo>
                    <a:pt x="155" y="2582"/>
                  </a:lnTo>
                  <a:lnTo>
                    <a:pt x="164" y="2627"/>
                  </a:lnTo>
                  <a:lnTo>
                    <a:pt x="182" y="2673"/>
                  </a:lnTo>
                  <a:lnTo>
                    <a:pt x="209" y="2718"/>
                  </a:lnTo>
                  <a:lnTo>
                    <a:pt x="255" y="2764"/>
                  </a:lnTo>
                  <a:lnTo>
                    <a:pt x="200" y="2918"/>
                  </a:lnTo>
                  <a:lnTo>
                    <a:pt x="82" y="3200"/>
                  </a:lnTo>
                  <a:lnTo>
                    <a:pt x="37" y="3318"/>
                  </a:lnTo>
                  <a:lnTo>
                    <a:pt x="9" y="3400"/>
                  </a:lnTo>
                  <a:lnTo>
                    <a:pt x="0" y="3473"/>
                  </a:lnTo>
                  <a:lnTo>
                    <a:pt x="0" y="3509"/>
                  </a:lnTo>
                  <a:lnTo>
                    <a:pt x="18" y="3536"/>
                  </a:lnTo>
                  <a:lnTo>
                    <a:pt x="73" y="3564"/>
                  </a:lnTo>
                  <a:lnTo>
                    <a:pt x="264" y="3664"/>
                  </a:lnTo>
                  <a:lnTo>
                    <a:pt x="382" y="3709"/>
                  </a:lnTo>
                  <a:lnTo>
                    <a:pt x="482" y="3745"/>
                  </a:lnTo>
                  <a:lnTo>
                    <a:pt x="555" y="3764"/>
                  </a:lnTo>
                  <a:lnTo>
                    <a:pt x="618" y="3773"/>
                  </a:lnTo>
                  <a:lnTo>
                    <a:pt x="646" y="3773"/>
                  </a:lnTo>
                  <a:lnTo>
                    <a:pt x="664" y="3764"/>
                  </a:lnTo>
                  <a:lnTo>
                    <a:pt x="691" y="3745"/>
                  </a:lnTo>
                  <a:lnTo>
                    <a:pt x="709" y="3718"/>
                  </a:lnTo>
                  <a:lnTo>
                    <a:pt x="727" y="3700"/>
                  </a:lnTo>
                  <a:lnTo>
                    <a:pt x="736" y="3673"/>
                  </a:lnTo>
                  <a:lnTo>
                    <a:pt x="773" y="3555"/>
                  </a:lnTo>
                  <a:lnTo>
                    <a:pt x="946" y="3082"/>
                  </a:lnTo>
                  <a:lnTo>
                    <a:pt x="1009" y="3046"/>
                  </a:lnTo>
                  <a:lnTo>
                    <a:pt x="1100" y="3000"/>
                  </a:lnTo>
                  <a:lnTo>
                    <a:pt x="1373" y="2909"/>
                  </a:lnTo>
                  <a:lnTo>
                    <a:pt x="1655" y="2827"/>
                  </a:lnTo>
                  <a:lnTo>
                    <a:pt x="1773" y="2809"/>
                  </a:lnTo>
                  <a:lnTo>
                    <a:pt x="1864" y="2791"/>
                  </a:lnTo>
                  <a:lnTo>
                    <a:pt x="1927" y="3009"/>
                  </a:lnTo>
                  <a:lnTo>
                    <a:pt x="1982" y="3282"/>
                  </a:lnTo>
                  <a:lnTo>
                    <a:pt x="2018" y="3464"/>
                  </a:lnTo>
                  <a:lnTo>
                    <a:pt x="2036" y="3518"/>
                  </a:lnTo>
                  <a:lnTo>
                    <a:pt x="2054" y="3555"/>
                  </a:lnTo>
                  <a:lnTo>
                    <a:pt x="2100" y="3600"/>
                  </a:lnTo>
                  <a:lnTo>
                    <a:pt x="2173" y="3645"/>
                  </a:lnTo>
                  <a:lnTo>
                    <a:pt x="2264" y="3682"/>
                  </a:lnTo>
                  <a:lnTo>
                    <a:pt x="2373" y="3718"/>
                  </a:lnTo>
                  <a:lnTo>
                    <a:pt x="2482" y="3755"/>
                  </a:lnTo>
                  <a:lnTo>
                    <a:pt x="2573" y="3782"/>
                  </a:lnTo>
                  <a:lnTo>
                    <a:pt x="2663" y="3791"/>
                  </a:lnTo>
                  <a:lnTo>
                    <a:pt x="2736" y="3800"/>
                  </a:lnTo>
                  <a:lnTo>
                    <a:pt x="2782" y="3791"/>
                  </a:lnTo>
                  <a:lnTo>
                    <a:pt x="2818" y="3782"/>
                  </a:lnTo>
                  <a:lnTo>
                    <a:pt x="2836" y="3736"/>
                  </a:lnTo>
                  <a:lnTo>
                    <a:pt x="2854" y="3664"/>
                  </a:lnTo>
                  <a:lnTo>
                    <a:pt x="2873" y="3473"/>
                  </a:lnTo>
                  <a:lnTo>
                    <a:pt x="2809" y="3346"/>
                  </a:lnTo>
                  <a:lnTo>
                    <a:pt x="2754" y="3191"/>
                  </a:lnTo>
                  <a:lnTo>
                    <a:pt x="2700" y="3018"/>
                  </a:lnTo>
                  <a:lnTo>
                    <a:pt x="2636" y="2818"/>
                  </a:lnTo>
                  <a:lnTo>
                    <a:pt x="2582" y="2591"/>
                  </a:lnTo>
                  <a:lnTo>
                    <a:pt x="2527" y="2346"/>
                  </a:lnTo>
                  <a:lnTo>
                    <a:pt x="2409" y="1782"/>
                  </a:lnTo>
                  <a:lnTo>
                    <a:pt x="2336" y="1319"/>
                  </a:lnTo>
                  <a:lnTo>
                    <a:pt x="2273" y="919"/>
                  </a:lnTo>
                  <a:lnTo>
                    <a:pt x="2236" y="573"/>
                  </a:lnTo>
                  <a:lnTo>
                    <a:pt x="2209" y="291"/>
                  </a:lnTo>
                  <a:lnTo>
                    <a:pt x="2154" y="255"/>
                  </a:lnTo>
                  <a:lnTo>
                    <a:pt x="2054" y="210"/>
                  </a:lnTo>
                  <a:lnTo>
                    <a:pt x="1918" y="155"/>
                  </a:lnTo>
                  <a:lnTo>
                    <a:pt x="1745" y="101"/>
                  </a:lnTo>
                  <a:lnTo>
                    <a:pt x="1564" y="55"/>
                  </a:lnTo>
                  <a:lnTo>
                    <a:pt x="1400" y="28"/>
                  </a:lnTo>
                  <a:lnTo>
                    <a:pt x="12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5;p16"/>
            <p:cNvSpPr/>
            <p:nvPr/>
          </p:nvSpPr>
          <p:spPr>
            <a:xfrm>
              <a:off x="4685700" y="1556613"/>
              <a:ext cx="99350" cy="95925"/>
            </a:xfrm>
            <a:custGeom>
              <a:avLst/>
              <a:gdLst/>
              <a:ahLst/>
              <a:cxnLst/>
              <a:rect l="l" t="t" r="r" b="b"/>
              <a:pathLst>
                <a:path w="3974" h="3837" extrusionOk="0">
                  <a:moveTo>
                    <a:pt x="210" y="1"/>
                  </a:moveTo>
                  <a:lnTo>
                    <a:pt x="183" y="10"/>
                  </a:lnTo>
                  <a:lnTo>
                    <a:pt x="155" y="28"/>
                  </a:lnTo>
                  <a:lnTo>
                    <a:pt x="128" y="46"/>
                  </a:lnTo>
                  <a:lnTo>
                    <a:pt x="83" y="101"/>
                  </a:lnTo>
                  <a:lnTo>
                    <a:pt x="46" y="164"/>
                  </a:lnTo>
                  <a:lnTo>
                    <a:pt x="37" y="228"/>
                  </a:lnTo>
                  <a:lnTo>
                    <a:pt x="37" y="3391"/>
                  </a:lnTo>
                  <a:lnTo>
                    <a:pt x="28" y="3436"/>
                  </a:lnTo>
                  <a:lnTo>
                    <a:pt x="19" y="3491"/>
                  </a:lnTo>
                  <a:lnTo>
                    <a:pt x="1" y="3582"/>
                  </a:lnTo>
                  <a:lnTo>
                    <a:pt x="10" y="3618"/>
                  </a:lnTo>
                  <a:lnTo>
                    <a:pt x="28" y="3655"/>
                  </a:lnTo>
                  <a:lnTo>
                    <a:pt x="65" y="3691"/>
                  </a:lnTo>
                  <a:lnTo>
                    <a:pt x="119" y="3718"/>
                  </a:lnTo>
                  <a:lnTo>
                    <a:pt x="210" y="3745"/>
                  </a:lnTo>
                  <a:lnTo>
                    <a:pt x="319" y="3773"/>
                  </a:lnTo>
                  <a:lnTo>
                    <a:pt x="428" y="3800"/>
                  </a:lnTo>
                  <a:lnTo>
                    <a:pt x="528" y="3818"/>
                  </a:lnTo>
                  <a:lnTo>
                    <a:pt x="628" y="3827"/>
                  </a:lnTo>
                  <a:lnTo>
                    <a:pt x="710" y="3836"/>
                  </a:lnTo>
                  <a:lnTo>
                    <a:pt x="774" y="3827"/>
                  </a:lnTo>
                  <a:lnTo>
                    <a:pt x="810" y="3818"/>
                  </a:lnTo>
                  <a:lnTo>
                    <a:pt x="837" y="3791"/>
                  </a:lnTo>
                  <a:lnTo>
                    <a:pt x="855" y="3755"/>
                  </a:lnTo>
                  <a:lnTo>
                    <a:pt x="864" y="3700"/>
                  </a:lnTo>
                  <a:lnTo>
                    <a:pt x="874" y="3627"/>
                  </a:lnTo>
                  <a:lnTo>
                    <a:pt x="874" y="3509"/>
                  </a:lnTo>
                  <a:lnTo>
                    <a:pt x="864" y="3418"/>
                  </a:lnTo>
                  <a:lnTo>
                    <a:pt x="819" y="3255"/>
                  </a:lnTo>
                  <a:lnTo>
                    <a:pt x="792" y="3164"/>
                  </a:lnTo>
                  <a:lnTo>
                    <a:pt x="783" y="3100"/>
                  </a:lnTo>
                  <a:lnTo>
                    <a:pt x="783" y="1319"/>
                  </a:lnTo>
                  <a:lnTo>
                    <a:pt x="846" y="1446"/>
                  </a:lnTo>
                  <a:lnTo>
                    <a:pt x="928" y="1673"/>
                  </a:lnTo>
                  <a:lnTo>
                    <a:pt x="1046" y="2000"/>
                  </a:lnTo>
                  <a:lnTo>
                    <a:pt x="1192" y="2409"/>
                  </a:lnTo>
                  <a:lnTo>
                    <a:pt x="1483" y="3309"/>
                  </a:lnTo>
                  <a:lnTo>
                    <a:pt x="1492" y="3355"/>
                  </a:lnTo>
                  <a:lnTo>
                    <a:pt x="1483" y="3436"/>
                  </a:lnTo>
                  <a:lnTo>
                    <a:pt x="1483" y="3473"/>
                  </a:lnTo>
                  <a:lnTo>
                    <a:pt x="1483" y="3509"/>
                  </a:lnTo>
                  <a:lnTo>
                    <a:pt x="1492" y="3527"/>
                  </a:lnTo>
                  <a:lnTo>
                    <a:pt x="1510" y="3546"/>
                  </a:lnTo>
                  <a:lnTo>
                    <a:pt x="1573" y="3600"/>
                  </a:lnTo>
                  <a:lnTo>
                    <a:pt x="1646" y="3636"/>
                  </a:lnTo>
                  <a:lnTo>
                    <a:pt x="1728" y="3673"/>
                  </a:lnTo>
                  <a:lnTo>
                    <a:pt x="1819" y="3700"/>
                  </a:lnTo>
                  <a:lnTo>
                    <a:pt x="1928" y="3718"/>
                  </a:lnTo>
                  <a:lnTo>
                    <a:pt x="2046" y="3736"/>
                  </a:lnTo>
                  <a:lnTo>
                    <a:pt x="2173" y="3745"/>
                  </a:lnTo>
                  <a:lnTo>
                    <a:pt x="2401" y="3745"/>
                  </a:lnTo>
                  <a:lnTo>
                    <a:pt x="2464" y="3736"/>
                  </a:lnTo>
                  <a:lnTo>
                    <a:pt x="2501" y="3718"/>
                  </a:lnTo>
                  <a:lnTo>
                    <a:pt x="2528" y="3700"/>
                  </a:lnTo>
                  <a:lnTo>
                    <a:pt x="2546" y="3673"/>
                  </a:lnTo>
                  <a:lnTo>
                    <a:pt x="2564" y="3627"/>
                  </a:lnTo>
                  <a:lnTo>
                    <a:pt x="2564" y="3564"/>
                  </a:lnTo>
                  <a:lnTo>
                    <a:pt x="2573" y="3455"/>
                  </a:lnTo>
                  <a:lnTo>
                    <a:pt x="2555" y="3327"/>
                  </a:lnTo>
                  <a:lnTo>
                    <a:pt x="2546" y="3182"/>
                  </a:lnTo>
                  <a:lnTo>
                    <a:pt x="2546" y="3146"/>
                  </a:lnTo>
                  <a:lnTo>
                    <a:pt x="2710" y="2491"/>
                  </a:lnTo>
                  <a:lnTo>
                    <a:pt x="2855" y="1964"/>
                  </a:lnTo>
                  <a:lnTo>
                    <a:pt x="2919" y="1746"/>
                  </a:lnTo>
                  <a:lnTo>
                    <a:pt x="2982" y="1564"/>
                  </a:lnTo>
                  <a:lnTo>
                    <a:pt x="3046" y="1409"/>
                  </a:lnTo>
                  <a:lnTo>
                    <a:pt x="3100" y="1291"/>
                  </a:lnTo>
                  <a:lnTo>
                    <a:pt x="3100" y="3318"/>
                  </a:lnTo>
                  <a:lnTo>
                    <a:pt x="3082" y="3418"/>
                  </a:lnTo>
                  <a:lnTo>
                    <a:pt x="3073" y="3509"/>
                  </a:lnTo>
                  <a:lnTo>
                    <a:pt x="3073" y="3546"/>
                  </a:lnTo>
                  <a:lnTo>
                    <a:pt x="3091" y="3573"/>
                  </a:lnTo>
                  <a:lnTo>
                    <a:pt x="3100" y="3600"/>
                  </a:lnTo>
                  <a:lnTo>
                    <a:pt x="3128" y="3618"/>
                  </a:lnTo>
                  <a:lnTo>
                    <a:pt x="3200" y="3664"/>
                  </a:lnTo>
                  <a:lnTo>
                    <a:pt x="3310" y="3709"/>
                  </a:lnTo>
                  <a:lnTo>
                    <a:pt x="3455" y="3755"/>
                  </a:lnTo>
                  <a:lnTo>
                    <a:pt x="3591" y="3791"/>
                  </a:lnTo>
                  <a:lnTo>
                    <a:pt x="3709" y="3809"/>
                  </a:lnTo>
                  <a:lnTo>
                    <a:pt x="3800" y="3818"/>
                  </a:lnTo>
                  <a:lnTo>
                    <a:pt x="3864" y="3809"/>
                  </a:lnTo>
                  <a:lnTo>
                    <a:pt x="3900" y="3791"/>
                  </a:lnTo>
                  <a:lnTo>
                    <a:pt x="3928" y="3755"/>
                  </a:lnTo>
                  <a:lnTo>
                    <a:pt x="3955" y="3691"/>
                  </a:lnTo>
                  <a:lnTo>
                    <a:pt x="3973" y="3600"/>
                  </a:lnTo>
                  <a:lnTo>
                    <a:pt x="3973" y="3573"/>
                  </a:lnTo>
                  <a:lnTo>
                    <a:pt x="3964" y="3546"/>
                  </a:lnTo>
                  <a:lnTo>
                    <a:pt x="3928" y="3464"/>
                  </a:lnTo>
                  <a:lnTo>
                    <a:pt x="3882" y="3391"/>
                  </a:lnTo>
                  <a:lnTo>
                    <a:pt x="3873" y="3336"/>
                  </a:lnTo>
                  <a:lnTo>
                    <a:pt x="3873" y="600"/>
                  </a:lnTo>
                  <a:lnTo>
                    <a:pt x="3873" y="546"/>
                  </a:lnTo>
                  <a:lnTo>
                    <a:pt x="3891" y="473"/>
                  </a:lnTo>
                  <a:lnTo>
                    <a:pt x="3909" y="401"/>
                  </a:lnTo>
                  <a:lnTo>
                    <a:pt x="3909" y="346"/>
                  </a:lnTo>
                  <a:lnTo>
                    <a:pt x="3900" y="282"/>
                  </a:lnTo>
                  <a:lnTo>
                    <a:pt x="3891" y="255"/>
                  </a:lnTo>
                  <a:lnTo>
                    <a:pt x="3882" y="237"/>
                  </a:lnTo>
                  <a:lnTo>
                    <a:pt x="3828" y="191"/>
                  </a:lnTo>
                  <a:lnTo>
                    <a:pt x="3764" y="155"/>
                  </a:lnTo>
                  <a:lnTo>
                    <a:pt x="3664" y="137"/>
                  </a:lnTo>
                  <a:lnTo>
                    <a:pt x="3264" y="91"/>
                  </a:lnTo>
                  <a:lnTo>
                    <a:pt x="3155" y="82"/>
                  </a:lnTo>
                  <a:lnTo>
                    <a:pt x="2991" y="37"/>
                  </a:lnTo>
                  <a:lnTo>
                    <a:pt x="2837" y="10"/>
                  </a:lnTo>
                  <a:lnTo>
                    <a:pt x="2737" y="1"/>
                  </a:lnTo>
                  <a:lnTo>
                    <a:pt x="2664" y="10"/>
                  </a:lnTo>
                  <a:lnTo>
                    <a:pt x="2637" y="28"/>
                  </a:lnTo>
                  <a:lnTo>
                    <a:pt x="2610" y="64"/>
                  </a:lnTo>
                  <a:lnTo>
                    <a:pt x="2573" y="110"/>
                  </a:lnTo>
                  <a:lnTo>
                    <a:pt x="2546" y="182"/>
                  </a:lnTo>
                  <a:lnTo>
                    <a:pt x="2473" y="382"/>
                  </a:lnTo>
                  <a:lnTo>
                    <a:pt x="2391" y="655"/>
                  </a:lnTo>
                  <a:lnTo>
                    <a:pt x="2119" y="1673"/>
                  </a:lnTo>
                  <a:lnTo>
                    <a:pt x="1937" y="2273"/>
                  </a:lnTo>
                  <a:lnTo>
                    <a:pt x="1337" y="646"/>
                  </a:lnTo>
                  <a:lnTo>
                    <a:pt x="1328" y="619"/>
                  </a:lnTo>
                  <a:lnTo>
                    <a:pt x="1319" y="573"/>
                  </a:lnTo>
                  <a:lnTo>
                    <a:pt x="1337" y="464"/>
                  </a:lnTo>
                  <a:lnTo>
                    <a:pt x="1337" y="410"/>
                  </a:lnTo>
                  <a:lnTo>
                    <a:pt x="1328" y="355"/>
                  </a:lnTo>
                  <a:lnTo>
                    <a:pt x="1319" y="328"/>
                  </a:lnTo>
                  <a:lnTo>
                    <a:pt x="1283" y="301"/>
                  </a:lnTo>
                  <a:lnTo>
                    <a:pt x="1237" y="273"/>
                  </a:lnTo>
                  <a:lnTo>
                    <a:pt x="1173" y="246"/>
                  </a:lnTo>
                  <a:lnTo>
                    <a:pt x="1001" y="182"/>
                  </a:lnTo>
                  <a:lnTo>
                    <a:pt x="764" y="119"/>
                  </a:lnTo>
                  <a:lnTo>
                    <a:pt x="537" y="55"/>
                  </a:lnTo>
                  <a:lnTo>
                    <a:pt x="365" y="19"/>
                  </a:lnTo>
                  <a:lnTo>
                    <a:pt x="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6;p16"/>
            <p:cNvSpPr/>
            <p:nvPr/>
          </p:nvSpPr>
          <p:spPr>
            <a:xfrm>
              <a:off x="4794775" y="1555938"/>
              <a:ext cx="54575" cy="97050"/>
            </a:xfrm>
            <a:custGeom>
              <a:avLst/>
              <a:gdLst/>
              <a:ahLst/>
              <a:cxnLst/>
              <a:rect l="l" t="t" r="r" b="b"/>
              <a:pathLst>
                <a:path w="2183" h="3882" extrusionOk="0">
                  <a:moveTo>
                    <a:pt x="1382" y="646"/>
                  </a:moveTo>
                  <a:lnTo>
                    <a:pt x="1419" y="655"/>
                  </a:lnTo>
                  <a:lnTo>
                    <a:pt x="1446" y="682"/>
                  </a:lnTo>
                  <a:lnTo>
                    <a:pt x="1464" y="737"/>
                  </a:lnTo>
                  <a:lnTo>
                    <a:pt x="1464" y="800"/>
                  </a:lnTo>
                  <a:lnTo>
                    <a:pt x="1464" y="882"/>
                  </a:lnTo>
                  <a:lnTo>
                    <a:pt x="1455" y="955"/>
                  </a:lnTo>
                  <a:lnTo>
                    <a:pt x="1419" y="1137"/>
                  </a:lnTo>
                  <a:lnTo>
                    <a:pt x="1355" y="1327"/>
                  </a:lnTo>
                  <a:lnTo>
                    <a:pt x="1273" y="1527"/>
                  </a:lnTo>
                  <a:lnTo>
                    <a:pt x="1219" y="1646"/>
                  </a:lnTo>
                  <a:lnTo>
                    <a:pt x="1164" y="1746"/>
                  </a:lnTo>
                  <a:lnTo>
                    <a:pt x="1110" y="1827"/>
                  </a:lnTo>
                  <a:lnTo>
                    <a:pt x="1046" y="1900"/>
                  </a:lnTo>
                  <a:lnTo>
                    <a:pt x="992" y="1964"/>
                  </a:lnTo>
                  <a:lnTo>
                    <a:pt x="937" y="2018"/>
                  </a:lnTo>
                  <a:lnTo>
                    <a:pt x="873" y="2055"/>
                  </a:lnTo>
                  <a:lnTo>
                    <a:pt x="819" y="2082"/>
                  </a:lnTo>
                  <a:lnTo>
                    <a:pt x="819" y="1000"/>
                  </a:lnTo>
                  <a:lnTo>
                    <a:pt x="873" y="937"/>
                  </a:lnTo>
                  <a:lnTo>
                    <a:pt x="937" y="873"/>
                  </a:lnTo>
                  <a:lnTo>
                    <a:pt x="1010" y="809"/>
                  </a:lnTo>
                  <a:lnTo>
                    <a:pt x="1101" y="755"/>
                  </a:lnTo>
                  <a:lnTo>
                    <a:pt x="1183" y="709"/>
                  </a:lnTo>
                  <a:lnTo>
                    <a:pt x="1255" y="673"/>
                  </a:lnTo>
                  <a:lnTo>
                    <a:pt x="1328" y="655"/>
                  </a:lnTo>
                  <a:lnTo>
                    <a:pt x="1382" y="646"/>
                  </a:lnTo>
                  <a:close/>
                  <a:moveTo>
                    <a:pt x="1183" y="0"/>
                  </a:moveTo>
                  <a:lnTo>
                    <a:pt x="1110" y="18"/>
                  </a:lnTo>
                  <a:lnTo>
                    <a:pt x="937" y="73"/>
                  </a:lnTo>
                  <a:lnTo>
                    <a:pt x="837" y="109"/>
                  </a:lnTo>
                  <a:lnTo>
                    <a:pt x="746" y="128"/>
                  </a:lnTo>
                  <a:lnTo>
                    <a:pt x="664" y="146"/>
                  </a:lnTo>
                  <a:lnTo>
                    <a:pt x="592" y="146"/>
                  </a:lnTo>
                  <a:lnTo>
                    <a:pt x="483" y="128"/>
                  </a:lnTo>
                  <a:lnTo>
                    <a:pt x="337" y="91"/>
                  </a:lnTo>
                  <a:lnTo>
                    <a:pt x="210" y="46"/>
                  </a:lnTo>
                  <a:lnTo>
                    <a:pt x="155" y="37"/>
                  </a:lnTo>
                  <a:lnTo>
                    <a:pt x="128" y="37"/>
                  </a:lnTo>
                  <a:lnTo>
                    <a:pt x="101" y="55"/>
                  </a:lnTo>
                  <a:lnTo>
                    <a:pt x="74" y="64"/>
                  </a:lnTo>
                  <a:lnTo>
                    <a:pt x="46" y="91"/>
                  </a:lnTo>
                  <a:lnTo>
                    <a:pt x="28" y="118"/>
                  </a:lnTo>
                  <a:lnTo>
                    <a:pt x="19" y="155"/>
                  </a:lnTo>
                  <a:lnTo>
                    <a:pt x="1" y="255"/>
                  </a:lnTo>
                  <a:lnTo>
                    <a:pt x="1" y="291"/>
                  </a:lnTo>
                  <a:lnTo>
                    <a:pt x="28" y="355"/>
                  </a:lnTo>
                  <a:lnTo>
                    <a:pt x="46" y="418"/>
                  </a:lnTo>
                  <a:lnTo>
                    <a:pt x="55" y="455"/>
                  </a:lnTo>
                  <a:lnTo>
                    <a:pt x="55" y="3218"/>
                  </a:lnTo>
                  <a:lnTo>
                    <a:pt x="46" y="3282"/>
                  </a:lnTo>
                  <a:lnTo>
                    <a:pt x="28" y="3363"/>
                  </a:lnTo>
                  <a:lnTo>
                    <a:pt x="10" y="3418"/>
                  </a:lnTo>
                  <a:lnTo>
                    <a:pt x="1" y="3473"/>
                  </a:lnTo>
                  <a:lnTo>
                    <a:pt x="10" y="3518"/>
                  </a:lnTo>
                  <a:lnTo>
                    <a:pt x="28" y="3545"/>
                  </a:lnTo>
                  <a:lnTo>
                    <a:pt x="74" y="3600"/>
                  </a:lnTo>
                  <a:lnTo>
                    <a:pt x="146" y="3654"/>
                  </a:lnTo>
                  <a:lnTo>
                    <a:pt x="246" y="3709"/>
                  </a:lnTo>
                  <a:lnTo>
                    <a:pt x="374" y="3772"/>
                  </a:lnTo>
                  <a:lnTo>
                    <a:pt x="492" y="3827"/>
                  </a:lnTo>
                  <a:lnTo>
                    <a:pt x="592" y="3863"/>
                  </a:lnTo>
                  <a:lnTo>
                    <a:pt x="674" y="3882"/>
                  </a:lnTo>
                  <a:lnTo>
                    <a:pt x="719" y="3882"/>
                  </a:lnTo>
                  <a:lnTo>
                    <a:pt x="755" y="3872"/>
                  </a:lnTo>
                  <a:lnTo>
                    <a:pt x="792" y="3854"/>
                  </a:lnTo>
                  <a:lnTo>
                    <a:pt x="819" y="3818"/>
                  </a:lnTo>
                  <a:lnTo>
                    <a:pt x="846" y="3772"/>
                  </a:lnTo>
                  <a:lnTo>
                    <a:pt x="873" y="3682"/>
                  </a:lnTo>
                  <a:lnTo>
                    <a:pt x="883" y="3645"/>
                  </a:lnTo>
                  <a:lnTo>
                    <a:pt x="873" y="3627"/>
                  </a:lnTo>
                  <a:lnTo>
                    <a:pt x="837" y="3482"/>
                  </a:lnTo>
                  <a:lnTo>
                    <a:pt x="819" y="3409"/>
                  </a:lnTo>
                  <a:lnTo>
                    <a:pt x="819" y="3345"/>
                  </a:lnTo>
                  <a:lnTo>
                    <a:pt x="819" y="2582"/>
                  </a:lnTo>
                  <a:lnTo>
                    <a:pt x="983" y="2718"/>
                  </a:lnTo>
                  <a:lnTo>
                    <a:pt x="1028" y="2754"/>
                  </a:lnTo>
                  <a:lnTo>
                    <a:pt x="1073" y="2773"/>
                  </a:lnTo>
                  <a:lnTo>
                    <a:pt x="1110" y="2782"/>
                  </a:lnTo>
                  <a:lnTo>
                    <a:pt x="1146" y="2791"/>
                  </a:lnTo>
                  <a:lnTo>
                    <a:pt x="1237" y="2782"/>
                  </a:lnTo>
                  <a:lnTo>
                    <a:pt x="1328" y="2745"/>
                  </a:lnTo>
                  <a:lnTo>
                    <a:pt x="1419" y="2691"/>
                  </a:lnTo>
                  <a:lnTo>
                    <a:pt x="1510" y="2618"/>
                  </a:lnTo>
                  <a:lnTo>
                    <a:pt x="1601" y="2518"/>
                  </a:lnTo>
                  <a:lnTo>
                    <a:pt x="1692" y="2400"/>
                  </a:lnTo>
                  <a:lnTo>
                    <a:pt x="1773" y="2264"/>
                  </a:lnTo>
                  <a:lnTo>
                    <a:pt x="1864" y="2100"/>
                  </a:lnTo>
                  <a:lnTo>
                    <a:pt x="1937" y="1955"/>
                  </a:lnTo>
                  <a:lnTo>
                    <a:pt x="2001" y="1809"/>
                  </a:lnTo>
                  <a:lnTo>
                    <a:pt x="2055" y="1673"/>
                  </a:lnTo>
                  <a:lnTo>
                    <a:pt x="2101" y="1536"/>
                  </a:lnTo>
                  <a:lnTo>
                    <a:pt x="2137" y="1418"/>
                  </a:lnTo>
                  <a:lnTo>
                    <a:pt x="2164" y="1300"/>
                  </a:lnTo>
                  <a:lnTo>
                    <a:pt x="2173" y="1182"/>
                  </a:lnTo>
                  <a:lnTo>
                    <a:pt x="2182" y="1082"/>
                  </a:lnTo>
                  <a:lnTo>
                    <a:pt x="2173" y="946"/>
                  </a:lnTo>
                  <a:lnTo>
                    <a:pt x="2155" y="827"/>
                  </a:lnTo>
                  <a:lnTo>
                    <a:pt x="2119" y="709"/>
                  </a:lnTo>
                  <a:lnTo>
                    <a:pt x="2073" y="609"/>
                  </a:lnTo>
                  <a:lnTo>
                    <a:pt x="2019" y="518"/>
                  </a:lnTo>
                  <a:lnTo>
                    <a:pt x="1937" y="437"/>
                  </a:lnTo>
                  <a:lnTo>
                    <a:pt x="1855" y="364"/>
                  </a:lnTo>
                  <a:lnTo>
                    <a:pt x="1755" y="300"/>
                  </a:lnTo>
                  <a:lnTo>
                    <a:pt x="1673" y="246"/>
                  </a:lnTo>
                  <a:lnTo>
                    <a:pt x="1555" y="146"/>
                  </a:lnTo>
                  <a:lnTo>
                    <a:pt x="1501" y="91"/>
                  </a:lnTo>
                  <a:lnTo>
                    <a:pt x="1446" y="55"/>
                  </a:lnTo>
                  <a:lnTo>
                    <a:pt x="1392" y="28"/>
                  </a:lnTo>
                  <a:lnTo>
                    <a:pt x="1346" y="9"/>
                  </a:lnTo>
                  <a:lnTo>
                    <a:pt x="12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7;p16"/>
            <p:cNvSpPr/>
            <p:nvPr/>
          </p:nvSpPr>
          <p:spPr>
            <a:xfrm>
              <a:off x="4853400" y="1555938"/>
              <a:ext cx="63425" cy="95450"/>
            </a:xfrm>
            <a:custGeom>
              <a:avLst/>
              <a:gdLst/>
              <a:ahLst/>
              <a:cxnLst/>
              <a:rect l="l" t="t" r="r" b="b"/>
              <a:pathLst>
                <a:path w="2537" h="3818" extrusionOk="0">
                  <a:moveTo>
                    <a:pt x="1455" y="537"/>
                  </a:moveTo>
                  <a:lnTo>
                    <a:pt x="1473" y="546"/>
                  </a:lnTo>
                  <a:lnTo>
                    <a:pt x="1510" y="555"/>
                  </a:lnTo>
                  <a:lnTo>
                    <a:pt x="1537" y="582"/>
                  </a:lnTo>
                  <a:lnTo>
                    <a:pt x="1564" y="609"/>
                  </a:lnTo>
                  <a:lnTo>
                    <a:pt x="1592" y="646"/>
                  </a:lnTo>
                  <a:lnTo>
                    <a:pt x="1637" y="755"/>
                  </a:lnTo>
                  <a:lnTo>
                    <a:pt x="1673" y="900"/>
                  </a:lnTo>
                  <a:lnTo>
                    <a:pt x="1710" y="1055"/>
                  </a:lnTo>
                  <a:lnTo>
                    <a:pt x="1728" y="1236"/>
                  </a:lnTo>
                  <a:lnTo>
                    <a:pt x="1737" y="1427"/>
                  </a:lnTo>
                  <a:lnTo>
                    <a:pt x="1746" y="1636"/>
                  </a:lnTo>
                  <a:lnTo>
                    <a:pt x="1737" y="1955"/>
                  </a:lnTo>
                  <a:lnTo>
                    <a:pt x="1710" y="2245"/>
                  </a:lnTo>
                  <a:lnTo>
                    <a:pt x="1673" y="2518"/>
                  </a:lnTo>
                  <a:lnTo>
                    <a:pt x="1619" y="2764"/>
                  </a:lnTo>
                  <a:lnTo>
                    <a:pt x="1573" y="2891"/>
                  </a:lnTo>
                  <a:lnTo>
                    <a:pt x="1537" y="3000"/>
                  </a:lnTo>
                  <a:lnTo>
                    <a:pt x="1492" y="3091"/>
                  </a:lnTo>
                  <a:lnTo>
                    <a:pt x="1446" y="3163"/>
                  </a:lnTo>
                  <a:lnTo>
                    <a:pt x="1392" y="3218"/>
                  </a:lnTo>
                  <a:lnTo>
                    <a:pt x="1337" y="3245"/>
                  </a:lnTo>
                  <a:lnTo>
                    <a:pt x="1283" y="3263"/>
                  </a:lnTo>
                  <a:lnTo>
                    <a:pt x="1228" y="3263"/>
                  </a:lnTo>
                  <a:lnTo>
                    <a:pt x="1174" y="3245"/>
                  </a:lnTo>
                  <a:lnTo>
                    <a:pt x="1128" y="3218"/>
                  </a:lnTo>
                  <a:lnTo>
                    <a:pt x="1083" y="3182"/>
                  </a:lnTo>
                  <a:lnTo>
                    <a:pt x="1046" y="3136"/>
                  </a:lnTo>
                  <a:lnTo>
                    <a:pt x="1001" y="3073"/>
                  </a:lnTo>
                  <a:lnTo>
                    <a:pt x="964" y="3009"/>
                  </a:lnTo>
                  <a:lnTo>
                    <a:pt x="937" y="2927"/>
                  </a:lnTo>
                  <a:lnTo>
                    <a:pt x="901" y="2836"/>
                  </a:lnTo>
                  <a:lnTo>
                    <a:pt x="855" y="2654"/>
                  </a:lnTo>
                  <a:lnTo>
                    <a:pt x="828" y="2454"/>
                  </a:lnTo>
                  <a:lnTo>
                    <a:pt x="810" y="2236"/>
                  </a:lnTo>
                  <a:lnTo>
                    <a:pt x="801" y="2000"/>
                  </a:lnTo>
                  <a:lnTo>
                    <a:pt x="810" y="1709"/>
                  </a:lnTo>
                  <a:lnTo>
                    <a:pt x="819" y="1573"/>
                  </a:lnTo>
                  <a:lnTo>
                    <a:pt x="837" y="1446"/>
                  </a:lnTo>
                  <a:lnTo>
                    <a:pt x="864" y="1336"/>
                  </a:lnTo>
                  <a:lnTo>
                    <a:pt x="892" y="1227"/>
                  </a:lnTo>
                  <a:lnTo>
                    <a:pt x="919" y="1127"/>
                  </a:lnTo>
                  <a:lnTo>
                    <a:pt x="955" y="1046"/>
                  </a:lnTo>
                  <a:lnTo>
                    <a:pt x="983" y="1055"/>
                  </a:lnTo>
                  <a:lnTo>
                    <a:pt x="1019" y="1073"/>
                  </a:lnTo>
                  <a:lnTo>
                    <a:pt x="1064" y="1091"/>
                  </a:lnTo>
                  <a:lnTo>
                    <a:pt x="1092" y="1100"/>
                  </a:lnTo>
                  <a:lnTo>
                    <a:pt x="1110" y="1091"/>
                  </a:lnTo>
                  <a:lnTo>
                    <a:pt x="1137" y="1082"/>
                  </a:lnTo>
                  <a:lnTo>
                    <a:pt x="1164" y="1055"/>
                  </a:lnTo>
                  <a:lnTo>
                    <a:pt x="1183" y="1027"/>
                  </a:lnTo>
                  <a:lnTo>
                    <a:pt x="1237" y="937"/>
                  </a:lnTo>
                  <a:lnTo>
                    <a:pt x="1283" y="809"/>
                  </a:lnTo>
                  <a:lnTo>
                    <a:pt x="1328" y="682"/>
                  </a:lnTo>
                  <a:lnTo>
                    <a:pt x="1383" y="591"/>
                  </a:lnTo>
                  <a:lnTo>
                    <a:pt x="1401" y="564"/>
                  </a:lnTo>
                  <a:lnTo>
                    <a:pt x="1428" y="546"/>
                  </a:lnTo>
                  <a:lnTo>
                    <a:pt x="1455" y="537"/>
                  </a:lnTo>
                  <a:close/>
                  <a:moveTo>
                    <a:pt x="1328" y="0"/>
                  </a:moveTo>
                  <a:lnTo>
                    <a:pt x="1264" y="9"/>
                  </a:lnTo>
                  <a:lnTo>
                    <a:pt x="1174" y="28"/>
                  </a:lnTo>
                  <a:lnTo>
                    <a:pt x="901" y="91"/>
                  </a:lnTo>
                  <a:lnTo>
                    <a:pt x="810" y="73"/>
                  </a:lnTo>
                  <a:lnTo>
                    <a:pt x="765" y="64"/>
                  </a:lnTo>
                  <a:lnTo>
                    <a:pt x="728" y="55"/>
                  </a:lnTo>
                  <a:lnTo>
                    <a:pt x="683" y="64"/>
                  </a:lnTo>
                  <a:lnTo>
                    <a:pt x="637" y="73"/>
                  </a:lnTo>
                  <a:lnTo>
                    <a:pt x="601" y="91"/>
                  </a:lnTo>
                  <a:lnTo>
                    <a:pt x="555" y="109"/>
                  </a:lnTo>
                  <a:lnTo>
                    <a:pt x="519" y="146"/>
                  </a:lnTo>
                  <a:lnTo>
                    <a:pt x="483" y="173"/>
                  </a:lnTo>
                  <a:lnTo>
                    <a:pt x="410" y="273"/>
                  </a:lnTo>
                  <a:lnTo>
                    <a:pt x="337" y="391"/>
                  </a:lnTo>
                  <a:lnTo>
                    <a:pt x="274" y="528"/>
                  </a:lnTo>
                  <a:lnTo>
                    <a:pt x="219" y="700"/>
                  </a:lnTo>
                  <a:lnTo>
                    <a:pt x="156" y="900"/>
                  </a:lnTo>
                  <a:lnTo>
                    <a:pt x="92" y="1200"/>
                  </a:lnTo>
                  <a:lnTo>
                    <a:pt x="37" y="1482"/>
                  </a:lnTo>
                  <a:lnTo>
                    <a:pt x="10" y="1746"/>
                  </a:lnTo>
                  <a:lnTo>
                    <a:pt x="1" y="1991"/>
                  </a:lnTo>
                  <a:lnTo>
                    <a:pt x="10" y="2273"/>
                  </a:lnTo>
                  <a:lnTo>
                    <a:pt x="19" y="2400"/>
                  </a:lnTo>
                  <a:lnTo>
                    <a:pt x="37" y="2527"/>
                  </a:lnTo>
                  <a:lnTo>
                    <a:pt x="65" y="2645"/>
                  </a:lnTo>
                  <a:lnTo>
                    <a:pt x="92" y="2764"/>
                  </a:lnTo>
                  <a:lnTo>
                    <a:pt x="119" y="2873"/>
                  </a:lnTo>
                  <a:lnTo>
                    <a:pt x="156" y="2973"/>
                  </a:lnTo>
                  <a:lnTo>
                    <a:pt x="210" y="3091"/>
                  </a:lnTo>
                  <a:lnTo>
                    <a:pt x="265" y="3191"/>
                  </a:lnTo>
                  <a:lnTo>
                    <a:pt x="319" y="3282"/>
                  </a:lnTo>
                  <a:lnTo>
                    <a:pt x="383" y="3363"/>
                  </a:lnTo>
                  <a:lnTo>
                    <a:pt x="455" y="3436"/>
                  </a:lnTo>
                  <a:lnTo>
                    <a:pt x="528" y="3500"/>
                  </a:lnTo>
                  <a:lnTo>
                    <a:pt x="610" y="3545"/>
                  </a:lnTo>
                  <a:lnTo>
                    <a:pt x="701" y="3591"/>
                  </a:lnTo>
                  <a:lnTo>
                    <a:pt x="1119" y="3727"/>
                  </a:lnTo>
                  <a:lnTo>
                    <a:pt x="1346" y="3791"/>
                  </a:lnTo>
                  <a:lnTo>
                    <a:pt x="1455" y="3818"/>
                  </a:lnTo>
                  <a:lnTo>
                    <a:pt x="1555" y="3818"/>
                  </a:lnTo>
                  <a:lnTo>
                    <a:pt x="1673" y="3800"/>
                  </a:lnTo>
                  <a:lnTo>
                    <a:pt x="1773" y="3754"/>
                  </a:lnTo>
                  <a:lnTo>
                    <a:pt x="1873" y="3709"/>
                  </a:lnTo>
                  <a:lnTo>
                    <a:pt x="1973" y="3636"/>
                  </a:lnTo>
                  <a:lnTo>
                    <a:pt x="2055" y="3554"/>
                  </a:lnTo>
                  <a:lnTo>
                    <a:pt x="2137" y="3454"/>
                  </a:lnTo>
                  <a:lnTo>
                    <a:pt x="2219" y="3336"/>
                  </a:lnTo>
                  <a:lnTo>
                    <a:pt x="2282" y="3209"/>
                  </a:lnTo>
                  <a:lnTo>
                    <a:pt x="2346" y="3073"/>
                  </a:lnTo>
                  <a:lnTo>
                    <a:pt x="2392" y="2936"/>
                  </a:lnTo>
                  <a:lnTo>
                    <a:pt x="2437" y="2791"/>
                  </a:lnTo>
                  <a:lnTo>
                    <a:pt x="2473" y="2636"/>
                  </a:lnTo>
                  <a:lnTo>
                    <a:pt x="2501" y="2482"/>
                  </a:lnTo>
                  <a:lnTo>
                    <a:pt x="2519" y="2318"/>
                  </a:lnTo>
                  <a:lnTo>
                    <a:pt x="2528" y="2155"/>
                  </a:lnTo>
                  <a:lnTo>
                    <a:pt x="2537" y="1973"/>
                  </a:lnTo>
                  <a:lnTo>
                    <a:pt x="2528" y="1791"/>
                  </a:lnTo>
                  <a:lnTo>
                    <a:pt x="2519" y="1609"/>
                  </a:lnTo>
                  <a:lnTo>
                    <a:pt x="2501" y="1436"/>
                  </a:lnTo>
                  <a:lnTo>
                    <a:pt x="2464" y="1273"/>
                  </a:lnTo>
                  <a:lnTo>
                    <a:pt x="2428" y="1118"/>
                  </a:lnTo>
                  <a:lnTo>
                    <a:pt x="2382" y="964"/>
                  </a:lnTo>
                  <a:lnTo>
                    <a:pt x="2328" y="818"/>
                  </a:lnTo>
                  <a:lnTo>
                    <a:pt x="2255" y="673"/>
                  </a:lnTo>
                  <a:lnTo>
                    <a:pt x="2173" y="537"/>
                  </a:lnTo>
                  <a:lnTo>
                    <a:pt x="2092" y="409"/>
                  </a:lnTo>
                  <a:lnTo>
                    <a:pt x="1992" y="300"/>
                  </a:lnTo>
                  <a:lnTo>
                    <a:pt x="1892" y="209"/>
                  </a:lnTo>
                  <a:lnTo>
                    <a:pt x="1783" y="128"/>
                  </a:lnTo>
                  <a:lnTo>
                    <a:pt x="1664" y="73"/>
                  </a:lnTo>
                  <a:lnTo>
                    <a:pt x="1546" y="28"/>
                  </a:lnTo>
                  <a:lnTo>
                    <a:pt x="1410" y="9"/>
                  </a:lnTo>
                  <a:lnTo>
                    <a:pt x="13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8;p16"/>
            <p:cNvSpPr/>
            <p:nvPr/>
          </p:nvSpPr>
          <p:spPr>
            <a:xfrm>
              <a:off x="4923625" y="1555938"/>
              <a:ext cx="63425" cy="95450"/>
            </a:xfrm>
            <a:custGeom>
              <a:avLst/>
              <a:gdLst/>
              <a:ahLst/>
              <a:cxnLst/>
              <a:rect l="l" t="t" r="r" b="b"/>
              <a:pathLst>
                <a:path w="2537" h="3818" extrusionOk="0">
                  <a:moveTo>
                    <a:pt x="1455" y="537"/>
                  </a:moveTo>
                  <a:lnTo>
                    <a:pt x="1482" y="546"/>
                  </a:lnTo>
                  <a:lnTo>
                    <a:pt x="1510" y="555"/>
                  </a:lnTo>
                  <a:lnTo>
                    <a:pt x="1546" y="582"/>
                  </a:lnTo>
                  <a:lnTo>
                    <a:pt x="1573" y="609"/>
                  </a:lnTo>
                  <a:lnTo>
                    <a:pt x="1600" y="646"/>
                  </a:lnTo>
                  <a:lnTo>
                    <a:pt x="1646" y="755"/>
                  </a:lnTo>
                  <a:lnTo>
                    <a:pt x="1682" y="900"/>
                  </a:lnTo>
                  <a:lnTo>
                    <a:pt x="1709" y="1055"/>
                  </a:lnTo>
                  <a:lnTo>
                    <a:pt x="1737" y="1236"/>
                  </a:lnTo>
                  <a:lnTo>
                    <a:pt x="1746" y="1427"/>
                  </a:lnTo>
                  <a:lnTo>
                    <a:pt x="1746" y="1636"/>
                  </a:lnTo>
                  <a:lnTo>
                    <a:pt x="1746" y="1955"/>
                  </a:lnTo>
                  <a:lnTo>
                    <a:pt x="1719" y="2245"/>
                  </a:lnTo>
                  <a:lnTo>
                    <a:pt x="1673" y="2518"/>
                  </a:lnTo>
                  <a:lnTo>
                    <a:pt x="1619" y="2764"/>
                  </a:lnTo>
                  <a:lnTo>
                    <a:pt x="1582" y="2891"/>
                  </a:lnTo>
                  <a:lnTo>
                    <a:pt x="1537" y="3000"/>
                  </a:lnTo>
                  <a:lnTo>
                    <a:pt x="1500" y="3091"/>
                  </a:lnTo>
                  <a:lnTo>
                    <a:pt x="1446" y="3163"/>
                  </a:lnTo>
                  <a:lnTo>
                    <a:pt x="1400" y="3218"/>
                  </a:lnTo>
                  <a:lnTo>
                    <a:pt x="1346" y="3245"/>
                  </a:lnTo>
                  <a:lnTo>
                    <a:pt x="1291" y="3263"/>
                  </a:lnTo>
                  <a:lnTo>
                    <a:pt x="1228" y="3263"/>
                  </a:lnTo>
                  <a:lnTo>
                    <a:pt x="1182" y="3245"/>
                  </a:lnTo>
                  <a:lnTo>
                    <a:pt x="1137" y="3218"/>
                  </a:lnTo>
                  <a:lnTo>
                    <a:pt x="1091" y="3182"/>
                  </a:lnTo>
                  <a:lnTo>
                    <a:pt x="1046" y="3136"/>
                  </a:lnTo>
                  <a:lnTo>
                    <a:pt x="1010" y="3073"/>
                  </a:lnTo>
                  <a:lnTo>
                    <a:pt x="973" y="3009"/>
                  </a:lnTo>
                  <a:lnTo>
                    <a:pt x="937" y="2927"/>
                  </a:lnTo>
                  <a:lnTo>
                    <a:pt x="910" y="2836"/>
                  </a:lnTo>
                  <a:lnTo>
                    <a:pt x="864" y="2654"/>
                  </a:lnTo>
                  <a:lnTo>
                    <a:pt x="837" y="2454"/>
                  </a:lnTo>
                  <a:lnTo>
                    <a:pt x="810" y="2236"/>
                  </a:lnTo>
                  <a:lnTo>
                    <a:pt x="810" y="2000"/>
                  </a:lnTo>
                  <a:lnTo>
                    <a:pt x="819" y="1709"/>
                  </a:lnTo>
                  <a:lnTo>
                    <a:pt x="828" y="1573"/>
                  </a:lnTo>
                  <a:lnTo>
                    <a:pt x="846" y="1446"/>
                  </a:lnTo>
                  <a:lnTo>
                    <a:pt x="864" y="1336"/>
                  </a:lnTo>
                  <a:lnTo>
                    <a:pt x="891" y="1227"/>
                  </a:lnTo>
                  <a:lnTo>
                    <a:pt x="928" y="1127"/>
                  </a:lnTo>
                  <a:lnTo>
                    <a:pt x="955" y="1046"/>
                  </a:lnTo>
                  <a:lnTo>
                    <a:pt x="991" y="1055"/>
                  </a:lnTo>
                  <a:lnTo>
                    <a:pt x="1028" y="1073"/>
                  </a:lnTo>
                  <a:lnTo>
                    <a:pt x="1064" y="1091"/>
                  </a:lnTo>
                  <a:lnTo>
                    <a:pt x="1091" y="1100"/>
                  </a:lnTo>
                  <a:lnTo>
                    <a:pt x="1119" y="1091"/>
                  </a:lnTo>
                  <a:lnTo>
                    <a:pt x="1146" y="1082"/>
                  </a:lnTo>
                  <a:lnTo>
                    <a:pt x="1164" y="1055"/>
                  </a:lnTo>
                  <a:lnTo>
                    <a:pt x="1191" y="1027"/>
                  </a:lnTo>
                  <a:lnTo>
                    <a:pt x="1237" y="937"/>
                  </a:lnTo>
                  <a:lnTo>
                    <a:pt x="1291" y="809"/>
                  </a:lnTo>
                  <a:lnTo>
                    <a:pt x="1337" y="682"/>
                  </a:lnTo>
                  <a:lnTo>
                    <a:pt x="1382" y="591"/>
                  </a:lnTo>
                  <a:lnTo>
                    <a:pt x="1410" y="564"/>
                  </a:lnTo>
                  <a:lnTo>
                    <a:pt x="1437" y="546"/>
                  </a:lnTo>
                  <a:lnTo>
                    <a:pt x="1455" y="537"/>
                  </a:lnTo>
                  <a:close/>
                  <a:moveTo>
                    <a:pt x="1328" y="0"/>
                  </a:moveTo>
                  <a:lnTo>
                    <a:pt x="1273" y="9"/>
                  </a:lnTo>
                  <a:lnTo>
                    <a:pt x="1173" y="28"/>
                  </a:lnTo>
                  <a:lnTo>
                    <a:pt x="910" y="91"/>
                  </a:lnTo>
                  <a:lnTo>
                    <a:pt x="819" y="73"/>
                  </a:lnTo>
                  <a:lnTo>
                    <a:pt x="773" y="64"/>
                  </a:lnTo>
                  <a:lnTo>
                    <a:pt x="728" y="55"/>
                  </a:lnTo>
                  <a:lnTo>
                    <a:pt x="691" y="64"/>
                  </a:lnTo>
                  <a:lnTo>
                    <a:pt x="646" y="73"/>
                  </a:lnTo>
                  <a:lnTo>
                    <a:pt x="610" y="91"/>
                  </a:lnTo>
                  <a:lnTo>
                    <a:pt x="564" y="109"/>
                  </a:lnTo>
                  <a:lnTo>
                    <a:pt x="528" y="146"/>
                  </a:lnTo>
                  <a:lnTo>
                    <a:pt x="491" y="173"/>
                  </a:lnTo>
                  <a:lnTo>
                    <a:pt x="419" y="273"/>
                  </a:lnTo>
                  <a:lnTo>
                    <a:pt x="346" y="391"/>
                  </a:lnTo>
                  <a:lnTo>
                    <a:pt x="282" y="528"/>
                  </a:lnTo>
                  <a:lnTo>
                    <a:pt x="219" y="700"/>
                  </a:lnTo>
                  <a:lnTo>
                    <a:pt x="164" y="900"/>
                  </a:lnTo>
                  <a:lnTo>
                    <a:pt x="92" y="1200"/>
                  </a:lnTo>
                  <a:lnTo>
                    <a:pt x="46" y="1482"/>
                  </a:lnTo>
                  <a:lnTo>
                    <a:pt x="10" y="1746"/>
                  </a:lnTo>
                  <a:lnTo>
                    <a:pt x="1" y="1991"/>
                  </a:lnTo>
                  <a:lnTo>
                    <a:pt x="10" y="2273"/>
                  </a:lnTo>
                  <a:lnTo>
                    <a:pt x="28" y="2400"/>
                  </a:lnTo>
                  <a:lnTo>
                    <a:pt x="46" y="2527"/>
                  </a:lnTo>
                  <a:lnTo>
                    <a:pt x="64" y="2645"/>
                  </a:lnTo>
                  <a:lnTo>
                    <a:pt x="92" y="2764"/>
                  </a:lnTo>
                  <a:lnTo>
                    <a:pt x="128" y="2873"/>
                  </a:lnTo>
                  <a:lnTo>
                    <a:pt x="164" y="2973"/>
                  </a:lnTo>
                  <a:lnTo>
                    <a:pt x="210" y="3091"/>
                  </a:lnTo>
                  <a:lnTo>
                    <a:pt x="264" y="3191"/>
                  </a:lnTo>
                  <a:lnTo>
                    <a:pt x="328" y="3282"/>
                  </a:lnTo>
                  <a:lnTo>
                    <a:pt x="391" y="3363"/>
                  </a:lnTo>
                  <a:lnTo>
                    <a:pt x="464" y="3436"/>
                  </a:lnTo>
                  <a:lnTo>
                    <a:pt x="537" y="3500"/>
                  </a:lnTo>
                  <a:lnTo>
                    <a:pt x="619" y="3545"/>
                  </a:lnTo>
                  <a:lnTo>
                    <a:pt x="701" y="3591"/>
                  </a:lnTo>
                  <a:lnTo>
                    <a:pt x="1128" y="3727"/>
                  </a:lnTo>
                  <a:lnTo>
                    <a:pt x="1355" y="3791"/>
                  </a:lnTo>
                  <a:lnTo>
                    <a:pt x="1464" y="3818"/>
                  </a:lnTo>
                  <a:lnTo>
                    <a:pt x="1564" y="3818"/>
                  </a:lnTo>
                  <a:lnTo>
                    <a:pt x="1673" y="3800"/>
                  </a:lnTo>
                  <a:lnTo>
                    <a:pt x="1782" y="3754"/>
                  </a:lnTo>
                  <a:lnTo>
                    <a:pt x="1882" y="3709"/>
                  </a:lnTo>
                  <a:lnTo>
                    <a:pt x="1973" y="3636"/>
                  </a:lnTo>
                  <a:lnTo>
                    <a:pt x="2064" y="3554"/>
                  </a:lnTo>
                  <a:lnTo>
                    <a:pt x="2146" y="3454"/>
                  </a:lnTo>
                  <a:lnTo>
                    <a:pt x="2218" y="3336"/>
                  </a:lnTo>
                  <a:lnTo>
                    <a:pt x="2291" y="3209"/>
                  </a:lnTo>
                  <a:lnTo>
                    <a:pt x="2346" y="3073"/>
                  </a:lnTo>
                  <a:lnTo>
                    <a:pt x="2400" y="2936"/>
                  </a:lnTo>
                  <a:lnTo>
                    <a:pt x="2446" y="2791"/>
                  </a:lnTo>
                  <a:lnTo>
                    <a:pt x="2482" y="2636"/>
                  </a:lnTo>
                  <a:lnTo>
                    <a:pt x="2509" y="2482"/>
                  </a:lnTo>
                  <a:lnTo>
                    <a:pt x="2528" y="2318"/>
                  </a:lnTo>
                  <a:lnTo>
                    <a:pt x="2537" y="2155"/>
                  </a:lnTo>
                  <a:lnTo>
                    <a:pt x="2537" y="1973"/>
                  </a:lnTo>
                  <a:lnTo>
                    <a:pt x="2537" y="1791"/>
                  </a:lnTo>
                  <a:lnTo>
                    <a:pt x="2528" y="1609"/>
                  </a:lnTo>
                  <a:lnTo>
                    <a:pt x="2500" y="1436"/>
                  </a:lnTo>
                  <a:lnTo>
                    <a:pt x="2473" y="1273"/>
                  </a:lnTo>
                  <a:lnTo>
                    <a:pt x="2437" y="1118"/>
                  </a:lnTo>
                  <a:lnTo>
                    <a:pt x="2382" y="964"/>
                  </a:lnTo>
                  <a:lnTo>
                    <a:pt x="2328" y="818"/>
                  </a:lnTo>
                  <a:lnTo>
                    <a:pt x="2264" y="673"/>
                  </a:lnTo>
                  <a:lnTo>
                    <a:pt x="2182" y="537"/>
                  </a:lnTo>
                  <a:lnTo>
                    <a:pt x="2091" y="409"/>
                  </a:lnTo>
                  <a:lnTo>
                    <a:pt x="2000" y="300"/>
                  </a:lnTo>
                  <a:lnTo>
                    <a:pt x="1900" y="209"/>
                  </a:lnTo>
                  <a:lnTo>
                    <a:pt x="1791" y="128"/>
                  </a:lnTo>
                  <a:lnTo>
                    <a:pt x="1673" y="73"/>
                  </a:lnTo>
                  <a:lnTo>
                    <a:pt x="1546" y="28"/>
                  </a:lnTo>
                  <a:lnTo>
                    <a:pt x="1419" y="9"/>
                  </a:lnTo>
                  <a:lnTo>
                    <a:pt x="13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9;p16"/>
            <p:cNvSpPr/>
            <p:nvPr/>
          </p:nvSpPr>
          <p:spPr>
            <a:xfrm>
              <a:off x="4566875" y="1850438"/>
              <a:ext cx="284525" cy="289075"/>
            </a:xfrm>
            <a:custGeom>
              <a:avLst/>
              <a:gdLst/>
              <a:ahLst/>
              <a:cxnLst/>
              <a:rect l="l" t="t" r="r" b="b"/>
              <a:pathLst>
                <a:path w="11381" h="11563" extrusionOk="0">
                  <a:moveTo>
                    <a:pt x="11380" y="4909"/>
                  </a:moveTo>
                  <a:lnTo>
                    <a:pt x="11380" y="4909"/>
                  </a:lnTo>
                  <a:lnTo>
                    <a:pt x="11371" y="5236"/>
                  </a:lnTo>
                  <a:lnTo>
                    <a:pt x="11344" y="5563"/>
                  </a:lnTo>
                  <a:lnTo>
                    <a:pt x="11307" y="5881"/>
                  </a:lnTo>
                  <a:lnTo>
                    <a:pt x="11253" y="6199"/>
                  </a:lnTo>
                  <a:lnTo>
                    <a:pt x="11180" y="6518"/>
                  </a:lnTo>
                  <a:lnTo>
                    <a:pt x="11098" y="6827"/>
                  </a:lnTo>
                  <a:lnTo>
                    <a:pt x="11008" y="7136"/>
                  </a:lnTo>
                  <a:lnTo>
                    <a:pt x="10898" y="7436"/>
                  </a:lnTo>
                  <a:lnTo>
                    <a:pt x="10780" y="7726"/>
                  </a:lnTo>
                  <a:lnTo>
                    <a:pt x="10644" y="8008"/>
                  </a:lnTo>
                  <a:lnTo>
                    <a:pt x="10498" y="8290"/>
                  </a:lnTo>
                  <a:lnTo>
                    <a:pt x="10344" y="8563"/>
                  </a:lnTo>
                  <a:lnTo>
                    <a:pt x="10180" y="8826"/>
                  </a:lnTo>
                  <a:lnTo>
                    <a:pt x="10008" y="9081"/>
                  </a:lnTo>
                  <a:lnTo>
                    <a:pt x="9817" y="9317"/>
                  </a:lnTo>
                  <a:lnTo>
                    <a:pt x="9626" y="9553"/>
                  </a:lnTo>
                  <a:lnTo>
                    <a:pt x="9426" y="9781"/>
                  </a:lnTo>
                  <a:lnTo>
                    <a:pt x="9217" y="9990"/>
                  </a:lnTo>
                  <a:lnTo>
                    <a:pt x="8999" y="10199"/>
                  </a:lnTo>
                  <a:lnTo>
                    <a:pt x="8771" y="10381"/>
                  </a:lnTo>
                  <a:lnTo>
                    <a:pt x="8535" y="10562"/>
                  </a:lnTo>
                  <a:lnTo>
                    <a:pt x="8299" y="10726"/>
                  </a:lnTo>
                  <a:lnTo>
                    <a:pt x="8053" y="10881"/>
                  </a:lnTo>
                  <a:lnTo>
                    <a:pt x="7808" y="11017"/>
                  </a:lnTo>
                  <a:lnTo>
                    <a:pt x="7553" y="11144"/>
                  </a:lnTo>
                  <a:lnTo>
                    <a:pt x="7299" y="11253"/>
                  </a:lnTo>
                  <a:lnTo>
                    <a:pt x="7035" y="11344"/>
                  </a:lnTo>
                  <a:lnTo>
                    <a:pt x="6772" y="11417"/>
                  </a:lnTo>
                  <a:lnTo>
                    <a:pt x="6499" y="11480"/>
                  </a:lnTo>
                  <a:lnTo>
                    <a:pt x="6236" y="11526"/>
                  </a:lnTo>
                  <a:lnTo>
                    <a:pt x="5963" y="11553"/>
                  </a:lnTo>
                  <a:lnTo>
                    <a:pt x="5690" y="11562"/>
                  </a:lnTo>
                  <a:lnTo>
                    <a:pt x="5690" y="11562"/>
                  </a:lnTo>
                  <a:lnTo>
                    <a:pt x="5417" y="11553"/>
                  </a:lnTo>
                  <a:lnTo>
                    <a:pt x="5145" y="11526"/>
                  </a:lnTo>
                  <a:lnTo>
                    <a:pt x="4872" y="11480"/>
                  </a:lnTo>
                  <a:lnTo>
                    <a:pt x="4608" y="11417"/>
                  </a:lnTo>
                  <a:lnTo>
                    <a:pt x="4345" y="11344"/>
                  </a:lnTo>
                  <a:lnTo>
                    <a:pt x="4081" y="11253"/>
                  </a:lnTo>
                  <a:lnTo>
                    <a:pt x="3827" y="11144"/>
                  </a:lnTo>
                  <a:lnTo>
                    <a:pt x="3572" y="11017"/>
                  </a:lnTo>
                  <a:lnTo>
                    <a:pt x="3318" y="10881"/>
                  </a:lnTo>
                  <a:lnTo>
                    <a:pt x="3081" y="10726"/>
                  </a:lnTo>
                  <a:lnTo>
                    <a:pt x="2845" y="10562"/>
                  </a:lnTo>
                  <a:lnTo>
                    <a:pt x="2609" y="10381"/>
                  </a:lnTo>
                  <a:lnTo>
                    <a:pt x="2382" y="10199"/>
                  </a:lnTo>
                  <a:lnTo>
                    <a:pt x="2163" y="9990"/>
                  </a:lnTo>
                  <a:lnTo>
                    <a:pt x="1954" y="9781"/>
                  </a:lnTo>
                  <a:lnTo>
                    <a:pt x="1754" y="9553"/>
                  </a:lnTo>
                  <a:lnTo>
                    <a:pt x="1554" y="9317"/>
                  </a:lnTo>
                  <a:lnTo>
                    <a:pt x="1373" y="9081"/>
                  </a:lnTo>
                  <a:lnTo>
                    <a:pt x="1200" y="8826"/>
                  </a:lnTo>
                  <a:lnTo>
                    <a:pt x="1036" y="8563"/>
                  </a:lnTo>
                  <a:lnTo>
                    <a:pt x="882" y="8290"/>
                  </a:lnTo>
                  <a:lnTo>
                    <a:pt x="736" y="8008"/>
                  </a:lnTo>
                  <a:lnTo>
                    <a:pt x="600" y="7726"/>
                  </a:lnTo>
                  <a:lnTo>
                    <a:pt x="482" y="7436"/>
                  </a:lnTo>
                  <a:lnTo>
                    <a:pt x="373" y="7136"/>
                  </a:lnTo>
                  <a:lnTo>
                    <a:pt x="273" y="6827"/>
                  </a:lnTo>
                  <a:lnTo>
                    <a:pt x="191" y="6518"/>
                  </a:lnTo>
                  <a:lnTo>
                    <a:pt x="127" y="6199"/>
                  </a:lnTo>
                  <a:lnTo>
                    <a:pt x="73" y="5881"/>
                  </a:lnTo>
                  <a:lnTo>
                    <a:pt x="36" y="5563"/>
                  </a:lnTo>
                  <a:lnTo>
                    <a:pt x="9" y="5236"/>
                  </a:lnTo>
                  <a:lnTo>
                    <a:pt x="0" y="4909"/>
                  </a:lnTo>
                  <a:lnTo>
                    <a:pt x="0" y="4909"/>
                  </a:lnTo>
                  <a:lnTo>
                    <a:pt x="9" y="4600"/>
                  </a:lnTo>
                  <a:lnTo>
                    <a:pt x="36" y="4309"/>
                  </a:lnTo>
                  <a:lnTo>
                    <a:pt x="73" y="4027"/>
                  </a:lnTo>
                  <a:lnTo>
                    <a:pt x="127" y="3754"/>
                  </a:lnTo>
                  <a:lnTo>
                    <a:pt x="200" y="3491"/>
                  </a:lnTo>
                  <a:lnTo>
                    <a:pt x="282" y="3236"/>
                  </a:lnTo>
                  <a:lnTo>
                    <a:pt x="382" y="2991"/>
                  </a:lnTo>
                  <a:lnTo>
                    <a:pt x="491" y="2764"/>
                  </a:lnTo>
                  <a:lnTo>
                    <a:pt x="609" y="2536"/>
                  </a:lnTo>
                  <a:lnTo>
                    <a:pt x="745" y="2318"/>
                  </a:lnTo>
                  <a:lnTo>
                    <a:pt x="891" y="2109"/>
                  </a:lnTo>
                  <a:lnTo>
                    <a:pt x="1054" y="1918"/>
                  </a:lnTo>
                  <a:lnTo>
                    <a:pt x="1218" y="1727"/>
                  </a:lnTo>
                  <a:lnTo>
                    <a:pt x="1400" y="1555"/>
                  </a:lnTo>
                  <a:lnTo>
                    <a:pt x="1582" y="1382"/>
                  </a:lnTo>
                  <a:lnTo>
                    <a:pt x="1782" y="1227"/>
                  </a:lnTo>
                  <a:lnTo>
                    <a:pt x="1982" y="1082"/>
                  </a:lnTo>
                  <a:lnTo>
                    <a:pt x="2191" y="937"/>
                  </a:lnTo>
                  <a:lnTo>
                    <a:pt x="2418" y="809"/>
                  </a:lnTo>
                  <a:lnTo>
                    <a:pt x="2636" y="691"/>
                  </a:lnTo>
                  <a:lnTo>
                    <a:pt x="2872" y="582"/>
                  </a:lnTo>
                  <a:lnTo>
                    <a:pt x="3109" y="482"/>
                  </a:lnTo>
                  <a:lnTo>
                    <a:pt x="3354" y="391"/>
                  </a:lnTo>
                  <a:lnTo>
                    <a:pt x="3600" y="309"/>
                  </a:lnTo>
                  <a:lnTo>
                    <a:pt x="3854" y="237"/>
                  </a:lnTo>
                  <a:lnTo>
                    <a:pt x="4109" y="173"/>
                  </a:lnTo>
                  <a:lnTo>
                    <a:pt x="4363" y="119"/>
                  </a:lnTo>
                  <a:lnTo>
                    <a:pt x="4627" y="82"/>
                  </a:lnTo>
                  <a:lnTo>
                    <a:pt x="4890" y="46"/>
                  </a:lnTo>
                  <a:lnTo>
                    <a:pt x="5154" y="19"/>
                  </a:lnTo>
                  <a:lnTo>
                    <a:pt x="5427" y="9"/>
                  </a:lnTo>
                  <a:lnTo>
                    <a:pt x="5690" y="0"/>
                  </a:lnTo>
                  <a:lnTo>
                    <a:pt x="5954" y="9"/>
                  </a:lnTo>
                  <a:lnTo>
                    <a:pt x="6226" y="19"/>
                  </a:lnTo>
                  <a:lnTo>
                    <a:pt x="6490" y="46"/>
                  </a:lnTo>
                  <a:lnTo>
                    <a:pt x="6754" y="82"/>
                  </a:lnTo>
                  <a:lnTo>
                    <a:pt x="7008" y="119"/>
                  </a:lnTo>
                  <a:lnTo>
                    <a:pt x="7272" y="173"/>
                  </a:lnTo>
                  <a:lnTo>
                    <a:pt x="7526" y="237"/>
                  </a:lnTo>
                  <a:lnTo>
                    <a:pt x="7781" y="309"/>
                  </a:lnTo>
                  <a:lnTo>
                    <a:pt x="8026" y="391"/>
                  </a:lnTo>
                  <a:lnTo>
                    <a:pt x="8272" y="482"/>
                  </a:lnTo>
                  <a:lnTo>
                    <a:pt x="8508" y="582"/>
                  </a:lnTo>
                  <a:lnTo>
                    <a:pt x="8735" y="691"/>
                  </a:lnTo>
                  <a:lnTo>
                    <a:pt x="8962" y="809"/>
                  </a:lnTo>
                  <a:lnTo>
                    <a:pt x="9181" y="937"/>
                  </a:lnTo>
                  <a:lnTo>
                    <a:pt x="9399" y="1082"/>
                  </a:lnTo>
                  <a:lnTo>
                    <a:pt x="9599" y="1227"/>
                  </a:lnTo>
                  <a:lnTo>
                    <a:pt x="9799" y="1382"/>
                  </a:lnTo>
                  <a:lnTo>
                    <a:pt x="9980" y="1555"/>
                  </a:lnTo>
                  <a:lnTo>
                    <a:pt x="10162" y="1727"/>
                  </a:lnTo>
                  <a:lnTo>
                    <a:pt x="10326" y="1918"/>
                  </a:lnTo>
                  <a:lnTo>
                    <a:pt x="10480" y="2109"/>
                  </a:lnTo>
                  <a:lnTo>
                    <a:pt x="10635" y="2318"/>
                  </a:lnTo>
                  <a:lnTo>
                    <a:pt x="10762" y="2536"/>
                  </a:lnTo>
                  <a:lnTo>
                    <a:pt x="10889" y="2764"/>
                  </a:lnTo>
                  <a:lnTo>
                    <a:pt x="10998" y="2991"/>
                  </a:lnTo>
                  <a:lnTo>
                    <a:pt x="11098" y="3236"/>
                  </a:lnTo>
                  <a:lnTo>
                    <a:pt x="11180" y="3491"/>
                  </a:lnTo>
                  <a:lnTo>
                    <a:pt x="11253" y="3754"/>
                  </a:lnTo>
                  <a:lnTo>
                    <a:pt x="11307" y="4027"/>
                  </a:lnTo>
                  <a:lnTo>
                    <a:pt x="11344" y="4309"/>
                  </a:lnTo>
                  <a:lnTo>
                    <a:pt x="11371" y="4600"/>
                  </a:lnTo>
                  <a:lnTo>
                    <a:pt x="11380" y="4909"/>
                  </a:lnTo>
                  <a:lnTo>
                    <a:pt x="11380" y="490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50;p16"/>
            <p:cNvSpPr/>
            <p:nvPr/>
          </p:nvSpPr>
          <p:spPr>
            <a:xfrm>
              <a:off x="4445300" y="1843838"/>
              <a:ext cx="127275" cy="128425"/>
            </a:xfrm>
            <a:custGeom>
              <a:avLst/>
              <a:gdLst/>
              <a:ahLst/>
              <a:cxnLst/>
              <a:rect l="l" t="t" r="r" b="b"/>
              <a:pathLst>
                <a:path w="5091" h="5137" extrusionOk="0">
                  <a:moveTo>
                    <a:pt x="4963" y="455"/>
                  </a:moveTo>
                  <a:lnTo>
                    <a:pt x="4963" y="455"/>
                  </a:lnTo>
                  <a:lnTo>
                    <a:pt x="4918" y="383"/>
                  </a:lnTo>
                  <a:lnTo>
                    <a:pt x="4872" y="319"/>
                  </a:lnTo>
                  <a:lnTo>
                    <a:pt x="4818" y="255"/>
                  </a:lnTo>
                  <a:lnTo>
                    <a:pt x="4754" y="210"/>
                  </a:lnTo>
                  <a:lnTo>
                    <a:pt x="4690" y="155"/>
                  </a:lnTo>
                  <a:lnTo>
                    <a:pt x="4618" y="119"/>
                  </a:lnTo>
                  <a:lnTo>
                    <a:pt x="4545" y="83"/>
                  </a:lnTo>
                  <a:lnTo>
                    <a:pt x="4463" y="55"/>
                  </a:lnTo>
                  <a:lnTo>
                    <a:pt x="4381" y="37"/>
                  </a:lnTo>
                  <a:lnTo>
                    <a:pt x="4290" y="19"/>
                  </a:lnTo>
                  <a:lnTo>
                    <a:pt x="4200" y="10"/>
                  </a:lnTo>
                  <a:lnTo>
                    <a:pt x="4109" y="1"/>
                  </a:lnTo>
                  <a:lnTo>
                    <a:pt x="4009" y="10"/>
                  </a:lnTo>
                  <a:lnTo>
                    <a:pt x="3909" y="10"/>
                  </a:lnTo>
                  <a:lnTo>
                    <a:pt x="3691" y="46"/>
                  </a:lnTo>
                  <a:lnTo>
                    <a:pt x="3472" y="101"/>
                  </a:lnTo>
                  <a:lnTo>
                    <a:pt x="3236" y="183"/>
                  </a:lnTo>
                  <a:lnTo>
                    <a:pt x="3000" y="283"/>
                  </a:lnTo>
                  <a:lnTo>
                    <a:pt x="2754" y="410"/>
                  </a:lnTo>
                  <a:lnTo>
                    <a:pt x="2500" y="555"/>
                  </a:lnTo>
                  <a:lnTo>
                    <a:pt x="2254" y="719"/>
                  </a:lnTo>
                  <a:lnTo>
                    <a:pt x="2000" y="910"/>
                  </a:lnTo>
                  <a:lnTo>
                    <a:pt x="1745" y="1119"/>
                  </a:lnTo>
                  <a:lnTo>
                    <a:pt x="1745" y="1119"/>
                  </a:lnTo>
                  <a:lnTo>
                    <a:pt x="1509" y="1337"/>
                  </a:lnTo>
                  <a:lnTo>
                    <a:pt x="1282" y="1573"/>
                  </a:lnTo>
                  <a:lnTo>
                    <a:pt x="1064" y="1810"/>
                  </a:lnTo>
                  <a:lnTo>
                    <a:pt x="873" y="2055"/>
                  </a:lnTo>
                  <a:lnTo>
                    <a:pt x="691" y="2300"/>
                  </a:lnTo>
                  <a:lnTo>
                    <a:pt x="536" y="2546"/>
                  </a:lnTo>
                  <a:lnTo>
                    <a:pt x="391" y="2791"/>
                  </a:lnTo>
                  <a:lnTo>
                    <a:pt x="273" y="3037"/>
                  </a:lnTo>
                  <a:lnTo>
                    <a:pt x="173" y="3282"/>
                  </a:lnTo>
                  <a:lnTo>
                    <a:pt x="91" y="3509"/>
                  </a:lnTo>
                  <a:lnTo>
                    <a:pt x="37" y="3737"/>
                  </a:lnTo>
                  <a:lnTo>
                    <a:pt x="18" y="3846"/>
                  </a:lnTo>
                  <a:lnTo>
                    <a:pt x="9" y="3955"/>
                  </a:lnTo>
                  <a:lnTo>
                    <a:pt x="0" y="4055"/>
                  </a:lnTo>
                  <a:lnTo>
                    <a:pt x="0" y="4164"/>
                  </a:lnTo>
                  <a:lnTo>
                    <a:pt x="0" y="4255"/>
                  </a:lnTo>
                  <a:lnTo>
                    <a:pt x="18" y="4355"/>
                  </a:lnTo>
                  <a:lnTo>
                    <a:pt x="37" y="4446"/>
                  </a:lnTo>
                  <a:lnTo>
                    <a:pt x="55" y="4527"/>
                  </a:lnTo>
                  <a:lnTo>
                    <a:pt x="91" y="4609"/>
                  </a:lnTo>
                  <a:lnTo>
                    <a:pt x="127" y="4691"/>
                  </a:lnTo>
                  <a:lnTo>
                    <a:pt x="127" y="4691"/>
                  </a:lnTo>
                  <a:lnTo>
                    <a:pt x="173" y="4764"/>
                  </a:lnTo>
                  <a:lnTo>
                    <a:pt x="218" y="4827"/>
                  </a:lnTo>
                  <a:lnTo>
                    <a:pt x="273" y="4882"/>
                  </a:lnTo>
                  <a:lnTo>
                    <a:pt x="337" y="4936"/>
                  </a:lnTo>
                  <a:lnTo>
                    <a:pt x="400" y="4982"/>
                  </a:lnTo>
                  <a:lnTo>
                    <a:pt x="473" y="5027"/>
                  </a:lnTo>
                  <a:lnTo>
                    <a:pt x="546" y="5064"/>
                  </a:lnTo>
                  <a:lnTo>
                    <a:pt x="627" y="5091"/>
                  </a:lnTo>
                  <a:lnTo>
                    <a:pt x="709" y="5109"/>
                  </a:lnTo>
                  <a:lnTo>
                    <a:pt x="800" y="5127"/>
                  </a:lnTo>
                  <a:lnTo>
                    <a:pt x="891" y="5136"/>
                  </a:lnTo>
                  <a:lnTo>
                    <a:pt x="982" y="5136"/>
                  </a:lnTo>
                  <a:lnTo>
                    <a:pt x="1082" y="5136"/>
                  </a:lnTo>
                  <a:lnTo>
                    <a:pt x="1182" y="5127"/>
                  </a:lnTo>
                  <a:lnTo>
                    <a:pt x="1400" y="5100"/>
                  </a:lnTo>
                  <a:lnTo>
                    <a:pt x="1618" y="5045"/>
                  </a:lnTo>
                  <a:lnTo>
                    <a:pt x="1854" y="4964"/>
                  </a:lnTo>
                  <a:lnTo>
                    <a:pt x="2091" y="4864"/>
                  </a:lnTo>
                  <a:lnTo>
                    <a:pt x="2336" y="4736"/>
                  </a:lnTo>
                  <a:lnTo>
                    <a:pt x="2591" y="4591"/>
                  </a:lnTo>
                  <a:lnTo>
                    <a:pt x="2836" y="4427"/>
                  </a:lnTo>
                  <a:lnTo>
                    <a:pt x="3091" y="4236"/>
                  </a:lnTo>
                  <a:lnTo>
                    <a:pt x="3345" y="4027"/>
                  </a:lnTo>
                  <a:lnTo>
                    <a:pt x="3345" y="4027"/>
                  </a:lnTo>
                  <a:lnTo>
                    <a:pt x="3581" y="3800"/>
                  </a:lnTo>
                  <a:lnTo>
                    <a:pt x="3809" y="3573"/>
                  </a:lnTo>
                  <a:lnTo>
                    <a:pt x="4027" y="3337"/>
                  </a:lnTo>
                  <a:lnTo>
                    <a:pt x="4218" y="3091"/>
                  </a:lnTo>
                  <a:lnTo>
                    <a:pt x="4400" y="2846"/>
                  </a:lnTo>
                  <a:lnTo>
                    <a:pt x="4554" y="2600"/>
                  </a:lnTo>
                  <a:lnTo>
                    <a:pt x="4699" y="2346"/>
                  </a:lnTo>
                  <a:lnTo>
                    <a:pt x="4818" y="2110"/>
                  </a:lnTo>
                  <a:lnTo>
                    <a:pt x="4918" y="1864"/>
                  </a:lnTo>
                  <a:lnTo>
                    <a:pt x="4999" y="1628"/>
                  </a:lnTo>
                  <a:lnTo>
                    <a:pt x="5054" y="1410"/>
                  </a:lnTo>
                  <a:lnTo>
                    <a:pt x="5072" y="1301"/>
                  </a:lnTo>
                  <a:lnTo>
                    <a:pt x="5081" y="1191"/>
                  </a:lnTo>
                  <a:lnTo>
                    <a:pt x="5090" y="1082"/>
                  </a:lnTo>
                  <a:lnTo>
                    <a:pt x="5090" y="982"/>
                  </a:lnTo>
                  <a:lnTo>
                    <a:pt x="5090" y="892"/>
                  </a:lnTo>
                  <a:lnTo>
                    <a:pt x="5072" y="792"/>
                  </a:lnTo>
                  <a:lnTo>
                    <a:pt x="5054" y="701"/>
                  </a:lnTo>
                  <a:lnTo>
                    <a:pt x="5036" y="619"/>
                  </a:lnTo>
                  <a:lnTo>
                    <a:pt x="4999" y="537"/>
                  </a:lnTo>
                  <a:lnTo>
                    <a:pt x="4963" y="455"/>
                  </a:lnTo>
                  <a:lnTo>
                    <a:pt x="4963" y="455"/>
                  </a:lnTo>
                  <a:close/>
                </a:path>
              </a:pathLst>
            </a:custGeom>
            <a:solidFill>
              <a:srgbClr val="6CA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51;p16"/>
            <p:cNvSpPr/>
            <p:nvPr/>
          </p:nvSpPr>
          <p:spPr>
            <a:xfrm>
              <a:off x="4532325" y="1844063"/>
              <a:ext cx="89325" cy="92075"/>
            </a:xfrm>
            <a:custGeom>
              <a:avLst/>
              <a:gdLst/>
              <a:ahLst/>
              <a:cxnLst/>
              <a:rect l="l" t="t" r="r" b="b"/>
              <a:pathLst>
                <a:path w="3573" h="3683" extrusionOk="0">
                  <a:moveTo>
                    <a:pt x="164" y="164"/>
                  </a:moveTo>
                  <a:lnTo>
                    <a:pt x="164" y="164"/>
                  </a:lnTo>
                  <a:lnTo>
                    <a:pt x="128" y="210"/>
                  </a:lnTo>
                  <a:lnTo>
                    <a:pt x="100" y="255"/>
                  </a:lnTo>
                  <a:lnTo>
                    <a:pt x="73" y="301"/>
                  </a:lnTo>
                  <a:lnTo>
                    <a:pt x="46" y="355"/>
                  </a:lnTo>
                  <a:lnTo>
                    <a:pt x="19" y="473"/>
                  </a:lnTo>
                  <a:lnTo>
                    <a:pt x="0" y="592"/>
                  </a:lnTo>
                  <a:lnTo>
                    <a:pt x="10" y="728"/>
                  </a:lnTo>
                  <a:lnTo>
                    <a:pt x="28" y="883"/>
                  </a:lnTo>
                  <a:lnTo>
                    <a:pt x="64" y="1037"/>
                  </a:lnTo>
                  <a:lnTo>
                    <a:pt x="119" y="1192"/>
                  </a:lnTo>
                  <a:lnTo>
                    <a:pt x="182" y="1364"/>
                  </a:lnTo>
                  <a:lnTo>
                    <a:pt x="264" y="1537"/>
                  </a:lnTo>
                  <a:lnTo>
                    <a:pt x="364" y="1710"/>
                  </a:lnTo>
                  <a:lnTo>
                    <a:pt x="473" y="1891"/>
                  </a:lnTo>
                  <a:lnTo>
                    <a:pt x="591" y="2073"/>
                  </a:lnTo>
                  <a:lnTo>
                    <a:pt x="728" y="2246"/>
                  </a:lnTo>
                  <a:lnTo>
                    <a:pt x="882" y="2428"/>
                  </a:lnTo>
                  <a:lnTo>
                    <a:pt x="1046" y="2600"/>
                  </a:lnTo>
                  <a:lnTo>
                    <a:pt x="1046" y="2600"/>
                  </a:lnTo>
                  <a:lnTo>
                    <a:pt x="1209" y="2764"/>
                  </a:lnTo>
                  <a:lnTo>
                    <a:pt x="1382" y="2919"/>
                  </a:lnTo>
                  <a:lnTo>
                    <a:pt x="1555" y="3064"/>
                  </a:lnTo>
                  <a:lnTo>
                    <a:pt x="1737" y="3191"/>
                  </a:lnTo>
                  <a:lnTo>
                    <a:pt x="1909" y="3309"/>
                  </a:lnTo>
                  <a:lnTo>
                    <a:pt x="2073" y="3409"/>
                  </a:lnTo>
                  <a:lnTo>
                    <a:pt x="2246" y="3491"/>
                  </a:lnTo>
                  <a:lnTo>
                    <a:pt x="2409" y="3564"/>
                  </a:lnTo>
                  <a:lnTo>
                    <a:pt x="2564" y="3618"/>
                  </a:lnTo>
                  <a:lnTo>
                    <a:pt x="2718" y="3655"/>
                  </a:lnTo>
                  <a:lnTo>
                    <a:pt x="2855" y="3673"/>
                  </a:lnTo>
                  <a:lnTo>
                    <a:pt x="2991" y="3682"/>
                  </a:lnTo>
                  <a:lnTo>
                    <a:pt x="3118" y="3664"/>
                  </a:lnTo>
                  <a:lnTo>
                    <a:pt x="3227" y="3637"/>
                  </a:lnTo>
                  <a:lnTo>
                    <a:pt x="3282" y="3609"/>
                  </a:lnTo>
                  <a:lnTo>
                    <a:pt x="3327" y="3582"/>
                  </a:lnTo>
                  <a:lnTo>
                    <a:pt x="3373" y="3546"/>
                  </a:lnTo>
                  <a:lnTo>
                    <a:pt x="3409" y="3509"/>
                  </a:lnTo>
                  <a:lnTo>
                    <a:pt x="3409" y="3509"/>
                  </a:lnTo>
                  <a:lnTo>
                    <a:pt x="3445" y="3473"/>
                  </a:lnTo>
                  <a:lnTo>
                    <a:pt x="3482" y="3428"/>
                  </a:lnTo>
                  <a:lnTo>
                    <a:pt x="3500" y="3382"/>
                  </a:lnTo>
                  <a:lnTo>
                    <a:pt x="3527" y="3328"/>
                  </a:lnTo>
                  <a:lnTo>
                    <a:pt x="3554" y="3209"/>
                  </a:lnTo>
                  <a:lnTo>
                    <a:pt x="3573" y="3082"/>
                  </a:lnTo>
                  <a:lnTo>
                    <a:pt x="3573" y="2946"/>
                  </a:lnTo>
                  <a:lnTo>
                    <a:pt x="3545" y="2800"/>
                  </a:lnTo>
                  <a:lnTo>
                    <a:pt x="3509" y="2646"/>
                  </a:lnTo>
                  <a:lnTo>
                    <a:pt x="3464" y="2482"/>
                  </a:lnTo>
                  <a:lnTo>
                    <a:pt x="3391" y="2319"/>
                  </a:lnTo>
                  <a:lnTo>
                    <a:pt x="3309" y="2146"/>
                  </a:lnTo>
                  <a:lnTo>
                    <a:pt x="3218" y="1973"/>
                  </a:lnTo>
                  <a:lnTo>
                    <a:pt x="3109" y="1791"/>
                  </a:lnTo>
                  <a:lnTo>
                    <a:pt x="2982" y="1610"/>
                  </a:lnTo>
                  <a:lnTo>
                    <a:pt x="2846" y="1428"/>
                  </a:lnTo>
                  <a:lnTo>
                    <a:pt x="2691" y="1255"/>
                  </a:lnTo>
                  <a:lnTo>
                    <a:pt x="2536" y="1082"/>
                  </a:lnTo>
                  <a:lnTo>
                    <a:pt x="2536" y="1082"/>
                  </a:lnTo>
                  <a:lnTo>
                    <a:pt x="2364" y="910"/>
                  </a:lnTo>
                  <a:lnTo>
                    <a:pt x="2191" y="755"/>
                  </a:lnTo>
                  <a:lnTo>
                    <a:pt x="2018" y="619"/>
                  </a:lnTo>
                  <a:lnTo>
                    <a:pt x="1846" y="492"/>
                  </a:lnTo>
                  <a:lnTo>
                    <a:pt x="1673" y="374"/>
                  </a:lnTo>
                  <a:lnTo>
                    <a:pt x="1500" y="274"/>
                  </a:lnTo>
                  <a:lnTo>
                    <a:pt x="1328" y="192"/>
                  </a:lnTo>
                  <a:lnTo>
                    <a:pt x="1164" y="119"/>
                  </a:lnTo>
                  <a:lnTo>
                    <a:pt x="1009" y="64"/>
                  </a:lnTo>
                  <a:lnTo>
                    <a:pt x="864" y="28"/>
                  </a:lnTo>
                  <a:lnTo>
                    <a:pt x="719" y="10"/>
                  </a:lnTo>
                  <a:lnTo>
                    <a:pt x="582" y="1"/>
                  </a:lnTo>
                  <a:lnTo>
                    <a:pt x="464" y="19"/>
                  </a:lnTo>
                  <a:lnTo>
                    <a:pt x="346" y="46"/>
                  </a:lnTo>
                  <a:lnTo>
                    <a:pt x="300" y="74"/>
                  </a:lnTo>
                  <a:lnTo>
                    <a:pt x="255" y="101"/>
                  </a:lnTo>
                  <a:lnTo>
                    <a:pt x="210" y="128"/>
                  </a:lnTo>
                  <a:lnTo>
                    <a:pt x="164" y="164"/>
                  </a:lnTo>
                  <a:lnTo>
                    <a:pt x="164" y="164"/>
                  </a:lnTo>
                  <a:close/>
                </a:path>
              </a:pathLst>
            </a:custGeom>
            <a:solidFill>
              <a:srgbClr val="6CA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52;p16"/>
            <p:cNvSpPr/>
            <p:nvPr/>
          </p:nvSpPr>
          <p:spPr>
            <a:xfrm>
              <a:off x="4566875" y="1850663"/>
              <a:ext cx="148625" cy="189775"/>
            </a:xfrm>
            <a:custGeom>
              <a:avLst/>
              <a:gdLst/>
              <a:ahLst/>
              <a:cxnLst/>
              <a:rect l="l" t="t" r="r" b="b"/>
              <a:pathLst>
                <a:path w="5945" h="7591" extrusionOk="0">
                  <a:moveTo>
                    <a:pt x="500" y="7463"/>
                  </a:moveTo>
                  <a:lnTo>
                    <a:pt x="500" y="7463"/>
                  </a:lnTo>
                  <a:lnTo>
                    <a:pt x="382" y="7163"/>
                  </a:lnTo>
                  <a:lnTo>
                    <a:pt x="291" y="6854"/>
                  </a:lnTo>
                  <a:lnTo>
                    <a:pt x="200" y="6536"/>
                  </a:lnTo>
                  <a:lnTo>
                    <a:pt x="127" y="6218"/>
                  </a:lnTo>
                  <a:lnTo>
                    <a:pt x="73" y="5890"/>
                  </a:lnTo>
                  <a:lnTo>
                    <a:pt x="36" y="5563"/>
                  </a:lnTo>
                  <a:lnTo>
                    <a:pt x="9" y="5227"/>
                  </a:lnTo>
                  <a:lnTo>
                    <a:pt x="0" y="4900"/>
                  </a:lnTo>
                  <a:lnTo>
                    <a:pt x="0" y="4900"/>
                  </a:lnTo>
                  <a:lnTo>
                    <a:pt x="9" y="4609"/>
                  </a:lnTo>
                  <a:lnTo>
                    <a:pt x="27" y="4327"/>
                  </a:lnTo>
                  <a:lnTo>
                    <a:pt x="64" y="4054"/>
                  </a:lnTo>
                  <a:lnTo>
                    <a:pt x="118" y="3791"/>
                  </a:lnTo>
                  <a:lnTo>
                    <a:pt x="182" y="3545"/>
                  </a:lnTo>
                  <a:lnTo>
                    <a:pt x="264" y="3300"/>
                  </a:lnTo>
                  <a:lnTo>
                    <a:pt x="346" y="3064"/>
                  </a:lnTo>
                  <a:lnTo>
                    <a:pt x="445" y="2836"/>
                  </a:lnTo>
                  <a:lnTo>
                    <a:pt x="564" y="2618"/>
                  </a:lnTo>
                  <a:lnTo>
                    <a:pt x="682" y="2409"/>
                  </a:lnTo>
                  <a:lnTo>
                    <a:pt x="818" y="2209"/>
                  </a:lnTo>
                  <a:lnTo>
                    <a:pt x="964" y="2009"/>
                  </a:lnTo>
                  <a:lnTo>
                    <a:pt x="1118" y="1827"/>
                  </a:lnTo>
                  <a:lnTo>
                    <a:pt x="1282" y="1655"/>
                  </a:lnTo>
                  <a:lnTo>
                    <a:pt x="1454" y="1491"/>
                  </a:lnTo>
                  <a:lnTo>
                    <a:pt x="1636" y="1328"/>
                  </a:lnTo>
                  <a:lnTo>
                    <a:pt x="1827" y="1182"/>
                  </a:lnTo>
                  <a:lnTo>
                    <a:pt x="2027" y="1046"/>
                  </a:lnTo>
                  <a:lnTo>
                    <a:pt x="2227" y="909"/>
                  </a:lnTo>
                  <a:lnTo>
                    <a:pt x="2436" y="791"/>
                  </a:lnTo>
                  <a:lnTo>
                    <a:pt x="2654" y="673"/>
                  </a:lnTo>
                  <a:lnTo>
                    <a:pt x="2872" y="573"/>
                  </a:lnTo>
                  <a:lnTo>
                    <a:pt x="3100" y="473"/>
                  </a:lnTo>
                  <a:lnTo>
                    <a:pt x="3336" y="391"/>
                  </a:lnTo>
                  <a:lnTo>
                    <a:pt x="3572" y="309"/>
                  </a:lnTo>
                  <a:lnTo>
                    <a:pt x="3809" y="237"/>
                  </a:lnTo>
                  <a:lnTo>
                    <a:pt x="4054" y="182"/>
                  </a:lnTo>
                  <a:lnTo>
                    <a:pt x="4299" y="128"/>
                  </a:lnTo>
                  <a:lnTo>
                    <a:pt x="4554" y="82"/>
                  </a:lnTo>
                  <a:lnTo>
                    <a:pt x="4799" y="46"/>
                  </a:lnTo>
                  <a:lnTo>
                    <a:pt x="5054" y="19"/>
                  </a:lnTo>
                  <a:lnTo>
                    <a:pt x="5308" y="0"/>
                  </a:lnTo>
                  <a:lnTo>
                    <a:pt x="5308" y="0"/>
                  </a:lnTo>
                  <a:lnTo>
                    <a:pt x="5454" y="291"/>
                  </a:lnTo>
                  <a:lnTo>
                    <a:pt x="5581" y="591"/>
                  </a:lnTo>
                  <a:lnTo>
                    <a:pt x="5690" y="900"/>
                  </a:lnTo>
                  <a:lnTo>
                    <a:pt x="5781" y="1228"/>
                  </a:lnTo>
                  <a:lnTo>
                    <a:pt x="5854" y="1555"/>
                  </a:lnTo>
                  <a:lnTo>
                    <a:pt x="5899" y="1891"/>
                  </a:lnTo>
                  <a:lnTo>
                    <a:pt x="5936" y="2236"/>
                  </a:lnTo>
                  <a:lnTo>
                    <a:pt x="5945" y="2591"/>
                  </a:lnTo>
                  <a:lnTo>
                    <a:pt x="5945" y="2591"/>
                  </a:lnTo>
                  <a:lnTo>
                    <a:pt x="5936" y="2845"/>
                  </a:lnTo>
                  <a:lnTo>
                    <a:pt x="5926" y="3100"/>
                  </a:lnTo>
                  <a:lnTo>
                    <a:pt x="5890" y="3345"/>
                  </a:lnTo>
                  <a:lnTo>
                    <a:pt x="5854" y="3591"/>
                  </a:lnTo>
                  <a:lnTo>
                    <a:pt x="5808" y="3836"/>
                  </a:lnTo>
                  <a:lnTo>
                    <a:pt x="5745" y="4073"/>
                  </a:lnTo>
                  <a:lnTo>
                    <a:pt x="5672" y="4309"/>
                  </a:lnTo>
                  <a:lnTo>
                    <a:pt x="5599" y="4536"/>
                  </a:lnTo>
                  <a:lnTo>
                    <a:pt x="5508" y="4754"/>
                  </a:lnTo>
                  <a:lnTo>
                    <a:pt x="5408" y="4972"/>
                  </a:lnTo>
                  <a:lnTo>
                    <a:pt x="5299" y="5181"/>
                  </a:lnTo>
                  <a:lnTo>
                    <a:pt x="5181" y="5381"/>
                  </a:lnTo>
                  <a:lnTo>
                    <a:pt x="5063" y="5581"/>
                  </a:lnTo>
                  <a:lnTo>
                    <a:pt x="4927" y="5772"/>
                  </a:lnTo>
                  <a:lnTo>
                    <a:pt x="4790" y="5954"/>
                  </a:lnTo>
                  <a:lnTo>
                    <a:pt x="4645" y="6127"/>
                  </a:lnTo>
                  <a:lnTo>
                    <a:pt x="4490" y="6290"/>
                  </a:lnTo>
                  <a:lnTo>
                    <a:pt x="4327" y="6445"/>
                  </a:lnTo>
                  <a:lnTo>
                    <a:pt x="4154" y="6599"/>
                  </a:lnTo>
                  <a:lnTo>
                    <a:pt x="3981" y="6736"/>
                  </a:lnTo>
                  <a:lnTo>
                    <a:pt x="3800" y="6863"/>
                  </a:lnTo>
                  <a:lnTo>
                    <a:pt x="3618" y="6981"/>
                  </a:lnTo>
                  <a:lnTo>
                    <a:pt x="3427" y="7099"/>
                  </a:lnTo>
                  <a:lnTo>
                    <a:pt x="3227" y="7199"/>
                  </a:lnTo>
                  <a:lnTo>
                    <a:pt x="3027" y="7281"/>
                  </a:lnTo>
                  <a:lnTo>
                    <a:pt x="2818" y="7363"/>
                  </a:lnTo>
                  <a:lnTo>
                    <a:pt x="2609" y="7436"/>
                  </a:lnTo>
                  <a:lnTo>
                    <a:pt x="2391" y="7490"/>
                  </a:lnTo>
                  <a:lnTo>
                    <a:pt x="2172" y="7536"/>
                  </a:lnTo>
                  <a:lnTo>
                    <a:pt x="1945" y="7563"/>
                  </a:lnTo>
                  <a:lnTo>
                    <a:pt x="1718" y="7581"/>
                  </a:lnTo>
                  <a:lnTo>
                    <a:pt x="1491" y="7590"/>
                  </a:lnTo>
                  <a:lnTo>
                    <a:pt x="1491" y="7590"/>
                  </a:lnTo>
                  <a:lnTo>
                    <a:pt x="1236" y="7581"/>
                  </a:lnTo>
                  <a:lnTo>
                    <a:pt x="982" y="7554"/>
                  </a:lnTo>
                  <a:lnTo>
                    <a:pt x="736" y="7517"/>
                  </a:lnTo>
                  <a:lnTo>
                    <a:pt x="500" y="7463"/>
                  </a:lnTo>
                  <a:lnTo>
                    <a:pt x="500" y="7463"/>
                  </a:lnTo>
                  <a:close/>
                </a:path>
              </a:pathLst>
            </a:custGeom>
            <a:solidFill>
              <a:srgbClr val="6CA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53;p16"/>
            <p:cNvSpPr/>
            <p:nvPr/>
          </p:nvSpPr>
          <p:spPr>
            <a:xfrm>
              <a:off x="4701625" y="2023813"/>
              <a:ext cx="15025" cy="69800"/>
            </a:xfrm>
            <a:custGeom>
              <a:avLst/>
              <a:gdLst/>
              <a:ahLst/>
              <a:cxnLst/>
              <a:rect l="l" t="t" r="r" b="b"/>
              <a:pathLst>
                <a:path w="601" h="2792" extrusionOk="0">
                  <a:moveTo>
                    <a:pt x="300" y="1"/>
                  </a:moveTo>
                  <a:lnTo>
                    <a:pt x="237" y="10"/>
                  </a:lnTo>
                  <a:lnTo>
                    <a:pt x="182" y="28"/>
                  </a:lnTo>
                  <a:lnTo>
                    <a:pt x="137" y="55"/>
                  </a:lnTo>
                  <a:lnTo>
                    <a:pt x="91" y="92"/>
                  </a:lnTo>
                  <a:lnTo>
                    <a:pt x="55" y="137"/>
                  </a:lnTo>
                  <a:lnTo>
                    <a:pt x="27" y="192"/>
                  </a:lnTo>
                  <a:lnTo>
                    <a:pt x="9" y="246"/>
                  </a:lnTo>
                  <a:lnTo>
                    <a:pt x="0" y="301"/>
                  </a:lnTo>
                  <a:lnTo>
                    <a:pt x="0" y="2491"/>
                  </a:lnTo>
                  <a:lnTo>
                    <a:pt x="9" y="2555"/>
                  </a:lnTo>
                  <a:lnTo>
                    <a:pt x="27" y="2609"/>
                  </a:lnTo>
                  <a:lnTo>
                    <a:pt x="55" y="2664"/>
                  </a:lnTo>
                  <a:lnTo>
                    <a:pt x="91" y="2709"/>
                  </a:lnTo>
                  <a:lnTo>
                    <a:pt x="137" y="2746"/>
                  </a:lnTo>
                  <a:lnTo>
                    <a:pt x="182" y="2773"/>
                  </a:lnTo>
                  <a:lnTo>
                    <a:pt x="237" y="2791"/>
                  </a:lnTo>
                  <a:lnTo>
                    <a:pt x="364" y="2791"/>
                  </a:lnTo>
                  <a:lnTo>
                    <a:pt x="418" y="2773"/>
                  </a:lnTo>
                  <a:lnTo>
                    <a:pt x="464" y="2746"/>
                  </a:lnTo>
                  <a:lnTo>
                    <a:pt x="509" y="2709"/>
                  </a:lnTo>
                  <a:lnTo>
                    <a:pt x="546" y="2664"/>
                  </a:lnTo>
                  <a:lnTo>
                    <a:pt x="573" y="2609"/>
                  </a:lnTo>
                  <a:lnTo>
                    <a:pt x="591" y="2555"/>
                  </a:lnTo>
                  <a:lnTo>
                    <a:pt x="600" y="2491"/>
                  </a:lnTo>
                  <a:lnTo>
                    <a:pt x="600" y="301"/>
                  </a:lnTo>
                  <a:lnTo>
                    <a:pt x="591" y="246"/>
                  </a:lnTo>
                  <a:lnTo>
                    <a:pt x="573" y="192"/>
                  </a:lnTo>
                  <a:lnTo>
                    <a:pt x="546" y="137"/>
                  </a:lnTo>
                  <a:lnTo>
                    <a:pt x="509" y="92"/>
                  </a:lnTo>
                  <a:lnTo>
                    <a:pt x="464" y="55"/>
                  </a:lnTo>
                  <a:lnTo>
                    <a:pt x="418" y="28"/>
                  </a:lnTo>
                  <a:lnTo>
                    <a:pt x="364" y="10"/>
                  </a:lnTo>
                  <a:lnTo>
                    <a:pt x="300" y="1"/>
                  </a:lnTo>
                  <a:close/>
                </a:path>
              </a:pathLst>
            </a:custGeom>
            <a:solidFill>
              <a:srgbClr val="2D4F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54;p16"/>
            <p:cNvSpPr/>
            <p:nvPr/>
          </p:nvSpPr>
          <p:spPr>
            <a:xfrm>
              <a:off x="4682075" y="2019738"/>
              <a:ext cx="54100" cy="34325"/>
            </a:xfrm>
            <a:custGeom>
              <a:avLst/>
              <a:gdLst/>
              <a:ahLst/>
              <a:cxnLst/>
              <a:rect l="l" t="t" r="r" b="b"/>
              <a:pathLst>
                <a:path w="2164" h="1373" extrusionOk="0">
                  <a:moveTo>
                    <a:pt x="0" y="136"/>
                  </a:moveTo>
                  <a:lnTo>
                    <a:pt x="0" y="136"/>
                  </a:lnTo>
                  <a:lnTo>
                    <a:pt x="264" y="82"/>
                  </a:lnTo>
                  <a:lnTo>
                    <a:pt x="528" y="36"/>
                  </a:lnTo>
                  <a:lnTo>
                    <a:pt x="800" y="9"/>
                  </a:lnTo>
                  <a:lnTo>
                    <a:pt x="1082" y="0"/>
                  </a:lnTo>
                  <a:lnTo>
                    <a:pt x="1082" y="0"/>
                  </a:lnTo>
                  <a:lnTo>
                    <a:pt x="1355" y="9"/>
                  </a:lnTo>
                  <a:lnTo>
                    <a:pt x="1628" y="36"/>
                  </a:lnTo>
                  <a:lnTo>
                    <a:pt x="1900" y="82"/>
                  </a:lnTo>
                  <a:lnTo>
                    <a:pt x="2164" y="136"/>
                  </a:lnTo>
                  <a:lnTo>
                    <a:pt x="2164" y="136"/>
                  </a:lnTo>
                  <a:lnTo>
                    <a:pt x="2137" y="273"/>
                  </a:lnTo>
                  <a:lnTo>
                    <a:pt x="2100" y="400"/>
                  </a:lnTo>
                  <a:lnTo>
                    <a:pt x="2064" y="518"/>
                  </a:lnTo>
                  <a:lnTo>
                    <a:pt x="2018" y="627"/>
                  </a:lnTo>
                  <a:lnTo>
                    <a:pt x="1964" y="736"/>
                  </a:lnTo>
                  <a:lnTo>
                    <a:pt x="1909" y="836"/>
                  </a:lnTo>
                  <a:lnTo>
                    <a:pt x="1846" y="936"/>
                  </a:lnTo>
                  <a:lnTo>
                    <a:pt x="1773" y="1018"/>
                  </a:lnTo>
                  <a:lnTo>
                    <a:pt x="1700" y="1100"/>
                  </a:lnTo>
                  <a:lnTo>
                    <a:pt x="1618" y="1164"/>
                  </a:lnTo>
                  <a:lnTo>
                    <a:pt x="1537" y="1227"/>
                  </a:lnTo>
                  <a:lnTo>
                    <a:pt x="1455" y="1273"/>
                  </a:lnTo>
                  <a:lnTo>
                    <a:pt x="1364" y="1318"/>
                  </a:lnTo>
                  <a:lnTo>
                    <a:pt x="1273" y="1345"/>
                  </a:lnTo>
                  <a:lnTo>
                    <a:pt x="1182" y="1363"/>
                  </a:lnTo>
                  <a:lnTo>
                    <a:pt x="1082" y="1373"/>
                  </a:lnTo>
                  <a:lnTo>
                    <a:pt x="1082" y="1373"/>
                  </a:lnTo>
                  <a:lnTo>
                    <a:pt x="982" y="1363"/>
                  </a:lnTo>
                  <a:lnTo>
                    <a:pt x="891" y="1345"/>
                  </a:lnTo>
                  <a:lnTo>
                    <a:pt x="800" y="1318"/>
                  </a:lnTo>
                  <a:lnTo>
                    <a:pt x="709" y="1273"/>
                  </a:lnTo>
                  <a:lnTo>
                    <a:pt x="619" y="1227"/>
                  </a:lnTo>
                  <a:lnTo>
                    <a:pt x="537" y="1164"/>
                  </a:lnTo>
                  <a:lnTo>
                    <a:pt x="464" y="1100"/>
                  </a:lnTo>
                  <a:lnTo>
                    <a:pt x="391" y="1018"/>
                  </a:lnTo>
                  <a:lnTo>
                    <a:pt x="319" y="936"/>
                  </a:lnTo>
                  <a:lnTo>
                    <a:pt x="255" y="836"/>
                  </a:lnTo>
                  <a:lnTo>
                    <a:pt x="200" y="736"/>
                  </a:lnTo>
                  <a:lnTo>
                    <a:pt x="146" y="627"/>
                  </a:lnTo>
                  <a:lnTo>
                    <a:pt x="100" y="518"/>
                  </a:lnTo>
                  <a:lnTo>
                    <a:pt x="64" y="400"/>
                  </a:lnTo>
                  <a:lnTo>
                    <a:pt x="28" y="273"/>
                  </a:lnTo>
                  <a:lnTo>
                    <a:pt x="0" y="136"/>
                  </a:lnTo>
                  <a:lnTo>
                    <a:pt x="0" y="136"/>
                  </a:lnTo>
                  <a:close/>
                </a:path>
              </a:pathLst>
            </a:custGeom>
            <a:solidFill>
              <a:srgbClr val="365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55;p16"/>
            <p:cNvSpPr/>
            <p:nvPr/>
          </p:nvSpPr>
          <p:spPr>
            <a:xfrm>
              <a:off x="4740700" y="1971788"/>
              <a:ext cx="74100" cy="36150"/>
            </a:xfrm>
            <a:custGeom>
              <a:avLst/>
              <a:gdLst/>
              <a:ahLst/>
              <a:cxnLst/>
              <a:rect l="l" t="t" r="r" b="b"/>
              <a:pathLst>
                <a:path w="2964" h="1446" extrusionOk="0">
                  <a:moveTo>
                    <a:pt x="1482" y="0"/>
                  </a:moveTo>
                  <a:lnTo>
                    <a:pt x="1337" y="9"/>
                  </a:lnTo>
                  <a:lnTo>
                    <a:pt x="1200" y="27"/>
                  </a:lnTo>
                  <a:lnTo>
                    <a:pt x="1055" y="64"/>
                  </a:lnTo>
                  <a:lnTo>
                    <a:pt x="919" y="109"/>
                  </a:lnTo>
                  <a:lnTo>
                    <a:pt x="782" y="173"/>
                  </a:lnTo>
                  <a:lnTo>
                    <a:pt x="646" y="246"/>
                  </a:lnTo>
                  <a:lnTo>
                    <a:pt x="519" y="346"/>
                  </a:lnTo>
                  <a:lnTo>
                    <a:pt x="391" y="455"/>
                  </a:lnTo>
                  <a:lnTo>
                    <a:pt x="282" y="573"/>
                  </a:lnTo>
                  <a:lnTo>
                    <a:pt x="182" y="718"/>
                  </a:lnTo>
                  <a:lnTo>
                    <a:pt x="91" y="873"/>
                  </a:lnTo>
                  <a:lnTo>
                    <a:pt x="19" y="1036"/>
                  </a:lnTo>
                  <a:lnTo>
                    <a:pt x="1" y="1091"/>
                  </a:lnTo>
                  <a:lnTo>
                    <a:pt x="1" y="1155"/>
                  </a:lnTo>
                  <a:lnTo>
                    <a:pt x="1" y="1209"/>
                  </a:lnTo>
                  <a:lnTo>
                    <a:pt x="19" y="1264"/>
                  </a:lnTo>
                  <a:lnTo>
                    <a:pt x="46" y="1318"/>
                  </a:lnTo>
                  <a:lnTo>
                    <a:pt x="82" y="1364"/>
                  </a:lnTo>
                  <a:lnTo>
                    <a:pt x="137" y="1400"/>
                  </a:lnTo>
                  <a:lnTo>
                    <a:pt x="182" y="1427"/>
                  </a:lnTo>
                  <a:lnTo>
                    <a:pt x="246" y="1436"/>
                  </a:lnTo>
                  <a:lnTo>
                    <a:pt x="301" y="1445"/>
                  </a:lnTo>
                  <a:lnTo>
                    <a:pt x="364" y="1436"/>
                  </a:lnTo>
                  <a:lnTo>
                    <a:pt x="419" y="1418"/>
                  </a:lnTo>
                  <a:lnTo>
                    <a:pt x="464" y="1391"/>
                  </a:lnTo>
                  <a:lnTo>
                    <a:pt x="510" y="1354"/>
                  </a:lnTo>
                  <a:lnTo>
                    <a:pt x="546" y="1309"/>
                  </a:lnTo>
                  <a:lnTo>
                    <a:pt x="573" y="1255"/>
                  </a:lnTo>
                  <a:lnTo>
                    <a:pt x="619" y="1145"/>
                  </a:lnTo>
                  <a:lnTo>
                    <a:pt x="682" y="1045"/>
                  </a:lnTo>
                  <a:lnTo>
                    <a:pt x="746" y="964"/>
                  </a:lnTo>
                  <a:lnTo>
                    <a:pt x="810" y="882"/>
                  </a:lnTo>
                  <a:lnTo>
                    <a:pt x="882" y="809"/>
                  </a:lnTo>
                  <a:lnTo>
                    <a:pt x="964" y="755"/>
                  </a:lnTo>
                  <a:lnTo>
                    <a:pt x="1055" y="700"/>
                  </a:lnTo>
                  <a:lnTo>
                    <a:pt x="1137" y="664"/>
                  </a:lnTo>
                  <a:lnTo>
                    <a:pt x="1219" y="636"/>
                  </a:lnTo>
                  <a:lnTo>
                    <a:pt x="1309" y="618"/>
                  </a:lnTo>
                  <a:lnTo>
                    <a:pt x="1391" y="600"/>
                  </a:lnTo>
                  <a:lnTo>
                    <a:pt x="1573" y="600"/>
                  </a:lnTo>
                  <a:lnTo>
                    <a:pt x="1655" y="618"/>
                  </a:lnTo>
                  <a:lnTo>
                    <a:pt x="1737" y="636"/>
                  </a:lnTo>
                  <a:lnTo>
                    <a:pt x="1828" y="664"/>
                  </a:lnTo>
                  <a:lnTo>
                    <a:pt x="1909" y="700"/>
                  </a:lnTo>
                  <a:lnTo>
                    <a:pt x="1991" y="755"/>
                  </a:lnTo>
                  <a:lnTo>
                    <a:pt x="2073" y="809"/>
                  </a:lnTo>
                  <a:lnTo>
                    <a:pt x="2155" y="882"/>
                  </a:lnTo>
                  <a:lnTo>
                    <a:pt x="2218" y="964"/>
                  </a:lnTo>
                  <a:lnTo>
                    <a:pt x="2282" y="1045"/>
                  </a:lnTo>
                  <a:lnTo>
                    <a:pt x="2337" y="1145"/>
                  </a:lnTo>
                  <a:lnTo>
                    <a:pt x="2391" y="1255"/>
                  </a:lnTo>
                  <a:lnTo>
                    <a:pt x="2418" y="1309"/>
                  </a:lnTo>
                  <a:lnTo>
                    <a:pt x="2455" y="1354"/>
                  </a:lnTo>
                  <a:lnTo>
                    <a:pt x="2500" y="1391"/>
                  </a:lnTo>
                  <a:lnTo>
                    <a:pt x="2546" y="1418"/>
                  </a:lnTo>
                  <a:lnTo>
                    <a:pt x="2600" y="1436"/>
                  </a:lnTo>
                  <a:lnTo>
                    <a:pt x="2655" y="1445"/>
                  </a:lnTo>
                  <a:lnTo>
                    <a:pt x="2718" y="1436"/>
                  </a:lnTo>
                  <a:lnTo>
                    <a:pt x="2773" y="1427"/>
                  </a:lnTo>
                  <a:lnTo>
                    <a:pt x="2827" y="1400"/>
                  </a:lnTo>
                  <a:lnTo>
                    <a:pt x="2873" y="1364"/>
                  </a:lnTo>
                  <a:lnTo>
                    <a:pt x="2909" y="1318"/>
                  </a:lnTo>
                  <a:lnTo>
                    <a:pt x="2936" y="1264"/>
                  </a:lnTo>
                  <a:lnTo>
                    <a:pt x="2955" y="1209"/>
                  </a:lnTo>
                  <a:lnTo>
                    <a:pt x="2964" y="1155"/>
                  </a:lnTo>
                  <a:lnTo>
                    <a:pt x="2964" y="1091"/>
                  </a:lnTo>
                  <a:lnTo>
                    <a:pt x="2946" y="1036"/>
                  </a:lnTo>
                  <a:lnTo>
                    <a:pt x="2873" y="873"/>
                  </a:lnTo>
                  <a:lnTo>
                    <a:pt x="2782" y="718"/>
                  </a:lnTo>
                  <a:lnTo>
                    <a:pt x="2682" y="573"/>
                  </a:lnTo>
                  <a:lnTo>
                    <a:pt x="2564" y="455"/>
                  </a:lnTo>
                  <a:lnTo>
                    <a:pt x="2446" y="346"/>
                  </a:lnTo>
                  <a:lnTo>
                    <a:pt x="2318" y="246"/>
                  </a:lnTo>
                  <a:lnTo>
                    <a:pt x="2182" y="173"/>
                  </a:lnTo>
                  <a:lnTo>
                    <a:pt x="2046" y="109"/>
                  </a:lnTo>
                  <a:lnTo>
                    <a:pt x="1900" y="64"/>
                  </a:lnTo>
                  <a:lnTo>
                    <a:pt x="1764" y="27"/>
                  </a:lnTo>
                  <a:lnTo>
                    <a:pt x="1628" y="9"/>
                  </a:lnTo>
                  <a:lnTo>
                    <a:pt x="1482" y="0"/>
                  </a:lnTo>
                  <a:close/>
                </a:path>
              </a:pathLst>
            </a:custGeom>
            <a:solidFill>
              <a:srgbClr val="365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56;p16"/>
            <p:cNvSpPr/>
            <p:nvPr/>
          </p:nvSpPr>
          <p:spPr>
            <a:xfrm>
              <a:off x="4603450" y="1971788"/>
              <a:ext cx="74100" cy="36150"/>
            </a:xfrm>
            <a:custGeom>
              <a:avLst/>
              <a:gdLst/>
              <a:ahLst/>
              <a:cxnLst/>
              <a:rect l="l" t="t" r="r" b="b"/>
              <a:pathLst>
                <a:path w="2964" h="1446" extrusionOk="0">
                  <a:moveTo>
                    <a:pt x="1482" y="0"/>
                  </a:moveTo>
                  <a:lnTo>
                    <a:pt x="1337" y="9"/>
                  </a:lnTo>
                  <a:lnTo>
                    <a:pt x="1200" y="27"/>
                  </a:lnTo>
                  <a:lnTo>
                    <a:pt x="1055" y="64"/>
                  </a:lnTo>
                  <a:lnTo>
                    <a:pt x="919" y="109"/>
                  </a:lnTo>
                  <a:lnTo>
                    <a:pt x="900" y="109"/>
                  </a:lnTo>
                  <a:lnTo>
                    <a:pt x="764" y="182"/>
                  </a:lnTo>
                  <a:lnTo>
                    <a:pt x="637" y="255"/>
                  </a:lnTo>
                  <a:lnTo>
                    <a:pt x="510" y="355"/>
                  </a:lnTo>
                  <a:lnTo>
                    <a:pt x="391" y="464"/>
                  </a:lnTo>
                  <a:lnTo>
                    <a:pt x="282" y="582"/>
                  </a:lnTo>
                  <a:lnTo>
                    <a:pt x="182" y="718"/>
                  </a:lnTo>
                  <a:lnTo>
                    <a:pt x="91" y="873"/>
                  </a:lnTo>
                  <a:lnTo>
                    <a:pt x="19" y="1036"/>
                  </a:lnTo>
                  <a:lnTo>
                    <a:pt x="1" y="1091"/>
                  </a:lnTo>
                  <a:lnTo>
                    <a:pt x="1" y="1155"/>
                  </a:lnTo>
                  <a:lnTo>
                    <a:pt x="1" y="1209"/>
                  </a:lnTo>
                  <a:lnTo>
                    <a:pt x="19" y="1264"/>
                  </a:lnTo>
                  <a:lnTo>
                    <a:pt x="46" y="1318"/>
                  </a:lnTo>
                  <a:lnTo>
                    <a:pt x="91" y="1364"/>
                  </a:lnTo>
                  <a:lnTo>
                    <a:pt x="137" y="1400"/>
                  </a:lnTo>
                  <a:lnTo>
                    <a:pt x="191" y="1427"/>
                  </a:lnTo>
                  <a:lnTo>
                    <a:pt x="246" y="1436"/>
                  </a:lnTo>
                  <a:lnTo>
                    <a:pt x="300" y="1445"/>
                  </a:lnTo>
                  <a:lnTo>
                    <a:pt x="364" y="1436"/>
                  </a:lnTo>
                  <a:lnTo>
                    <a:pt x="419" y="1418"/>
                  </a:lnTo>
                  <a:lnTo>
                    <a:pt x="464" y="1391"/>
                  </a:lnTo>
                  <a:lnTo>
                    <a:pt x="510" y="1354"/>
                  </a:lnTo>
                  <a:lnTo>
                    <a:pt x="546" y="1309"/>
                  </a:lnTo>
                  <a:lnTo>
                    <a:pt x="573" y="1255"/>
                  </a:lnTo>
                  <a:lnTo>
                    <a:pt x="619" y="1145"/>
                  </a:lnTo>
                  <a:lnTo>
                    <a:pt x="673" y="1055"/>
                  </a:lnTo>
                  <a:lnTo>
                    <a:pt x="737" y="964"/>
                  </a:lnTo>
                  <a:lnTo>
                    <a:pt x="809" y="891"/>
                  </a:lnTo>
                  <a:lnTo>
                    <a:pt x="882" y="818"/>
                  </a:lnTo>
                  <a:lnTo>
                    <a:pt x="955" y="755"/>
                  </a:lnTo>
                  <a:lnTo>
                    <a:pt x="1046" y="709"/>
                  </a:lnTo>
                  <a:lnTo>
                    <a:pt x="1128" y="673"/>
                  </a:lnTo>
                  <a:lnTo>
                    <a:pt x="1137" y="664"/>
                  </a:lnTo>
                  <a:lnTo>
                    <a:pt x="1228" y="636"/>
                  </a:lnTo>
                  <a:lnTo>
                    <a:pt x="1309" y="618"/>
                  </a:lnTo>
                  <a:lnTo>
                    <a:pt x="1391" y="600"/>
                  </a:lnTo>
                  <a:lnTo>
                    <a:pt x="1573" y="600"/>
                  </a:lnTo>
                  <a:lnTo>
                    <a:pt x="1655" y="618"/>
                  </a:lnTo>
                  <a:lnTo>
                    <a:pt x="1746" y="636"/>
                  </a:lnTo>
                  <a:lnTo>
                    <a:pt x="1828" y="664"/>
                  </a:lnTo>
                  <a:lnTo>
                    <a:pt x="1909" y="700"/>
                  </a:lnTo>
                  <a:lnTo>
                    <a:pt x="2000" y="755"/>
                  </a:lnTo>
                  <a:lnTo>
                    <a:pt x="2073" y="809"/>
                  </a:lnTo>
                  <a:lnTo>
                    <a:pt x="2155" y="882"/>
                  </a:lnTo>
                  <a:lnTo>
                    <a:pt x="2218" y="964"/>
                  </a:lnTo>
                  <a:lnTo>
                    <a:pt x="2282" y="1045"/>
                  </a:lnTo>
                  <a:lnTo>
                    <a:pt x="2337" y="1145"/>
                  </a:lnTo>
                  <a:lnTo>
                    <a:pt x="2391" y="1255"/>
                  </a:lnTo>
                  <a:lnTo>
                    <a:pt x="2418" y="1309"/>
                  </a:lnTo>
                  <a:lnTo>
                    <a:pt x="2455" y="1354"/>
                  </a:lnTo>
                  <a:lnTo>
                    <a:pt x="2500" y="1391"/>
                  </a:lnTo>
                  <a:lnTo>
                    <a:pt x="2546" y="1418"/>
                  </a:lnTo>
                  <a:lnTo>
                    <a:pt x="2600" y="1436"/>
                  </a:lnTo>
                  <a:lnTo>
                    <a:pt x="2664" y="1445"/>
                  </a:lnTo>
                  <a:lnTo>
                    <a:pt x="2718" y="1436"/>
                  </a:lnTo>
                  <a:lnTo>
                    <a:pt x="2773" y="1427"/>
                  </a:lnTo>
                  <a:lnTo>
                    <a:pt x="2827" y="1400"/>
                  </a:lnTo>
                  <a:lnTo>
                    <a:pt x="2873" y="1364"/>
                  </a:lnTo>
                  <a:lnTo>
                    <a:pt x="2918" y="1318"/>
                  </a:lnTo>
                  <a:lnTo>
                    <a:pt x="2946" y="1264"/>
                  </a:lnTo>
                  <a:lnTo>
                    <a:pt x="2964" y="1209"/>
                  </a:lnTo>
                  <a:lnTo>
                    <a:pt x="2964" y="1155"/>
                  </a:lnTo>
                  <a:lnTo>
                    <a:pt x="2964" y="1091"/>
                  </a:lnTo>
                  <a:lnTo>
                    <a:pt x="2946" y="1036"/>
                  </a:lnTo>
                  <a:lnTo>
                    <a:pt x="2873" y="873"/>
                  </a:lnTo>
                  <a:lnTo>
                    <a:pt x="2782" y="718"/>
                  </a:lnTo>
                  <a:lnTo>
                    <a:pt x="2682" y="573"/>
                  </a:lnTo>
                  <a:lnTo>
                    <a:pt x="2573" y="455"/>
                  </a:lnTo>
                  <a:lnTo>
                    <a:pt x="2446" y="346"/>
                  </a:lnTo>
                  <a:lnTo>
                    <a:pt x="2318" y="246"/>
                  </a:lnTo>
                  <a:lnTo>
                    <a:pt x="2182" y="173"/>
                  </a:lnTo>
                  <a:lnTo>
                    <a:pt x="2046" y="109"/>
                  </a:lnTo>
                  <a:lnTo>
                    <a:pt x="1909" y="64"/>
                  </a:lnTo>
                  <a:lnTo>
                    <a:pt x="1764" y="27"/>
                  </a:lnTo>
                  <a:lnTo>
                    <a:pt x="1628" y="9"/>
                  </a:lnTo>
                  <a:lnTo>
                    <a:pt x="1482" y="0"/>
                  </a:lnTo>
                  <a:close/>
                </a:path>
              </a:pathLst>
            </a:custGeom>
            <a:solidFill>
              <a:srgbClr val="365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57;p16"/>
            <p:cNvSpPr/>
            <p:nvPr/>
          </p:nvSpPr>
          <p:spPr>
            <a:xfrm>
              <a:off x="4652300" y="2054938"/>
              <a:ext cx="113650" cy="38675"/>
            </a:xfrm>
            <a:custGeom>
              <a:avLst/>
              <a:gdLst/>
              <a:ahLst/>
              <a:cxnLst/>
              <a:rect l="l" t="t" r="r" b="b"/>
              <a:pathLst>
                <a:path w="4546" h="1547" extrusionOk="0">
                  <a:moveTo>
                    <a:pt x="264" y="1"/>
                  </a:moveTo>
                  <a:lnTo>
                    <a:pt x="210" y="19"/>
                  </a:lnTo>
                  <a:lnTo>
                    <a:pt x="155" y="37"/>
                  </a:lnTo>
                  <a:lnTo>
                    <a:pt x="110" y="74"/>
                  </a:lnTo>
                  <a:lnTo>
                    <a:pt x="64" y="119"/>
                  </a:lnTo>
                  <a:lnTo>
                    <a:pt x="37" y="165"/>
                  </a:lnTo>
                  <a:lnTo>
                    <a:pt x="10" y="219"/>
                  </a:lnTo>
                  <a:lnTo>
                    <a:pt x="1" y="274"/>
                  </a:lnTo>
                  <a:lnTo>
                    <a:pt x="1" y="337"/>
                  </a:lnTo>
                  <a:lnTo>
                    <a:pt x="19" y="392"/>
                  </a:lnTo>
                  <a:lnTo>
                    <a:pt x="37" y="446"/>
                  </a:lnTo>
                  <a:lnTo>
                    <a:pt x="110" y="555"/>
                  </a:lnTo>
                  <a:lnTo>
                    <a:pt x="183" y="655"/>
                  </a:lnTo>
                  <a:lnTo>
                    <a:pt x="255" y="755"/>
                  </a:lnTo>
                  <a:lnTo>
                    <a:pt x="346" y="846"/>
                  </a:lnTo>
                  <a:lnTo>
                    <a:pt x="437" y="928"/>
                  </a:lnTo>
                  <a:lnTo>
                    <a:pt x="537" y="1010"/>
                  </a:lnTo>
                  <a:lnTo>
                    <a:pt x="637" y="1083"/>
                  </a:lnTo>
                  <a:lnTo>
                    <a:pt x="746" y="1155"/>
                  </a:lnTo>
                  <a:lnTo>
                    <a:pt x="910" y="1246"/>
                  </a:lnTo>
                  <a:lnTo>
                    <a:pt x="1082" y="1319"/>
                  </a:lnTo>
                  <a:lnTo>
                    <a:pt x="1255" y="1392"/>
                  </a:lnTo>
                  <a:lnTo>
                    <a:pt x="1446" y="1446"/>
                  </a:lnTo>
                  <a:lnTo>
                    <a:pt x="1637" y="1492"/>
                  </a:lnTo>
                  <a:lnTo>
                    <a:pt x="1828" y="1519"/>
                  </a:lnTo>
                  <a:lnTo>
                    <a:pt x="2028" y="1537"/>
                  </a:lnTo>
                  <a:lnTo>
                    <a:pt x="2228" y="1546"/>
                  </a:lnTo>
                  <a:lnTo>
                    <a:pt x="2428" y="1546"/>
                  </a:lnTo>
                  <a:lnTo>
                    <a:pt x="2619" y="1528"/>
                  </a:lnTo>
                  <a:lnTo>
                    <a:pt x="2819" y="1501"/>
                  </a:lnTo>
                  <a:lnTo>
                    <a:pt x="3009" y="1455"/>
                  </a:lnTo>
                  <a:lnTo>
                    <a:pt x="3200" y="1410"/>
                  </a:lnTo>
                  <a:lnTo>
                    <a:pt x="3382" y="1346"/>
                  </a:lnTo>
                  <a:lnTo>
                    <a:pt x="3564" y="1273"/>
                  </a:lnTo>
                  <a:lnTo>
                    <a:pt x="3727" y="1183"/>
                  </a:lnTo>
                  <a:lnTo>
                    <a:pt x="3846" y="1110"/>
                  </a:lnTo>
                  <a:lnTo>
                    <a:pt x="3955" y="1037"/>
                  </a:lnTo>
                  <a:lnTo>
                    <a:pt x="4064" y="955"/>
                  </a:lnTo>
                  <a:lnTo>
                    <a:pt x="4164" y="864"/>
                  </a:lnTo>
                  <a:lnTo>
                    <a:pt x="4255" y="774"/>
                  </a:lnTo>
                  <a:lnTo>
                    <a:pt x="4346" y="674"/>
                  </a:lnTo>
                  <a:lnTo>
                    <a:pt x="4427" y="564"/>
                  </a:lnTo>
                  <a:lnTo>
                    <a:pt x="4500" y="455"/>
                  </a:lnTo>
                  <a:lnTo>
                    <a:pt x="4527" y="401"/>
                  </a:lnTo>
                  <a:lnTo>
                    <a:pt x="4536" y="346"/>
                  </a:lnTo>
                  <a:lnTo>
                    <a:pt x="4546" y="283"/>
                  </a:lnTo>
                  <a:lnTo>
                    <a:pt x="4536" y="228"/>
                  </a:lnTo>
                  <a:lnTo>
                    <a:pt x="4518" y="174"/>
                  </a:lnTo>
                  <a:lnTo>
                    <a:pt x="4482" y="128"/>
                  </a:lnTo>
                  <a:lnTo>
                    <a:pt x="4446" y="83"/>
                  </a:lnTo>
                  <a:lnTo>
                    <a:pt x="4400" y="46"/>
                  </a:lnTo>
                  <a:lnTo>
                    <a:pt x="4346" y="19"/>
                  </a:lnTo>
                  <a:lnTo>
                    <a:pt x="4282" y="1"/>
                  </a:lnTo>
                  <a:lnTo>
                    <a:pt x="4227" y="1"/>
                  </a:lnTo>
                  <a:lnTo>
                    <a:pt x="4173" y="10"/>
                  </a:lnTo>
                  <a:lnTo>
                    <a:pt x="4118" y="28"/>
                  </a:lnTo>
                  <a:lnTo>
                    <a:pt x="4064" y="55"/>
                  </a:lnTo>
                  <a:lnTo>
                    <a:pt x="4027" y="101"/>
                  </a:lnTo>
                  <a:lnTo>
                    <a:pt x="3991" y="146"/>
                  </a:lnTo>
                  <a:lnTo>
                    <a:pt x="3937" y="228"/>
                  </a:lnTo>
                  <a:lnTo>
                    <a:pt x="3882" y="301"/>
                  </a:lnTo>
                  <a:lnTo>
                    <a:pt x="3818" y="374"/>
                  </a:lnTo>
                  <a:lnTo>
                    <a:pt x="3746" y="437"/>
                  </a:lnTo>
                  <a:lnTo>
                    <a:pt x="3673" y="501"/>
                  </a:lnTo>
                  <a:lnTo>
                    <a:pt x="3600" y="555"/>
                  </a:lnTo>
                  <a:lnTo>
                    <a:pt x="3518" y="610"/>
                  </a:lnTo>
                  <a:lnTo>
                    <a:pt x="3437" y="664"/>
                  </a:lnTo>
                  <a:lnTo>
                    <a:pt x="3300" y="728"/>
                  </a:lnTo>
                  <a:lnTo>
                    <a:pt x="3164" y="792"/>
                  </a:lnTo>
                  <a:lnTo>
                    <a:pt x="3018" y="837"/>
                  </a:lnTo>
                  <a:lnTo>
                    <a:pt x="2864" y="883"/>
                  </a:lnTo>
                  <a:lnTo>
                    <a:pt x="2709" y="910"/>
                  </a:lnTo>
                  <a:lnTo>
                    <a:pt x="2555" y="937"/>
                  </a:lnTo>
                  <a:lnTo>
                    <a:pt x="2391" y="946"/>
                  </a:lnTo>
                  <a:lnTo>
                    <a:pt x="2073" y="946"/>
                  </a:lnTo>
                  <a:lnTo>
                    <a:pt x="1919" y="928"/>
                  </a:lnTo>
                  <a:lnTo>
                    <a:pt x="1755" y="901"/>
                  </a:lnTo>
                  <a:lnTo>
                    <a:pt x="1610" y="874"/>
                  </a:lnTo>
                  <a:lnTo>
                    <a:pt x="1464" y="828"/>
                  </a:lnTo>
                  <a:lnTo>
                    <a:pt x="1319" y="774"/>
                  </a:lnTo>
                  <a:lnTo>
                    <a:pt x="1182" y="710"/>
                  </a:lnTo>
                  <a:lnTo>
                    <a:pt x="1055" y="646"/>
                  </a:lnTo>
                  <a:lnTo>
                    <a:pt x="901" y="537"/>
                  </a:lnTo>
                  <a:lnTo>
                    <a:pt x="837" y="483"/>
                  </a:lnTo>
                  <a:lnTo>
                    <a:pt x="773" y="428"/>
                  </a:lnTo>
                  <a:lnTo>
                    <a:pt x="710" y="365"/>
                  </a:lnTo>
                  <a:lnTo>
                    <a:pt x="655" y="301"/>
                  </a:lnTo>
                  <a:lnTo>
                    <a:pt x="610" y="228"/>
                  </a:lnTo>
                  <a:lnTo>
                    <a:pt x="564" y="155"/>
                  </a:lnTo>
                  <a:lnTo>
                    <a:pt x="528" y="101"/>
                  </a:lnTo>
                  <a:lnTo>
                    <a:pt x="483" y="65"/>
                  </a:lnTo>
                  <a:lnTo>
                    <a:pt x="437" y="28"/>
                  </a:lnTo>
                  <a:lnTo>
                    <a:pt x="383" y="10"/>
                  </a:lnTo>
                  <a:lnTo>
                    <a:pt x="328" y="1"/>
                  </a:lnTo>
                  <a:close/>
                </a:path>
              </a:pathLst>
            </a:custGeom>
            <a:solidFill>
              <a:srgbClr val="365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58;p16"/>
            <p:cNvSpPr/>
            <p:nvPr/>
          </p:nvSpPr>
          <p:spPr>
            <a:xfrm>
              <a:off x="4850225" y="1843838"/>
              <a:ext cx="127275" cy="128425"/>
            </a:xfrm>
            <a:custGeom>
              <a:avLst/>
              <a:gdLst/>
              <a:ahLst/>
              <a:cxnLst/>
              <a:rect l="l" t="t" r="r" b="b"/>
              <a:pathLst>
                <a:path w="5091" h="5137" extrusionOk="0">
                  <a:moveTo>
                    <a:pt x="128" y="455"/>
                  </a:moveTo>
                  <a:lnTo>
                    <a:pt x="128" y="455"/>
                  </a:lnTo>
                  <a:lnTo>
                    <a:pt x="173" y="383"/>
                  </a:lnTo>
                  <a:lnTo>
                    <a:pt x="219" y="319"/>
                  </a:lnTo>
                  <a:lnTo>
                    <a:pt x="273" y="255"/>
                  </a:lnTo>
                  <a:lnTo>
                    <a:pt x="337" y="210"/>
                  </a:lnTo>
                  <a:lnTo>
                    <a:pt x="401" y="155"/>
                  </a:lnTo>
                  <a:lnTo>
                    <a:pt x="473" y="119"/>
                  </a:lnTo>
                  <a:lnTo>
                    <a:pt x="546" y="83"/>
                  </a:lnTo>
                  <a:lnTo>
                    <a:pt x="628" y="55"/>
                  </a:lnTo>
                  <a:lnTo>
                    <a:pt x="710" y="37"/>
                  </a:lnTo>
                  <a:lnTo>
                    <a:pt x="801" y="19"/>
                  </a:lnTo>
                  <a:lnTo>
                    <a:pt x="892" y="10"/>
                  </a:lnTo>
                  <a:lnTo>
                    <a:pt x="982" y="1"/>
                  </a:lnTo>
                  <a:lnTo>
                    <a:pt x="1082" y="10"/>
                  </a:lnTo>
                  <a:lnTo>
                    <a:pt x="1182" y="10"/>
                  </a:lnTo>
                  <a:lnTo>
                    <a:pt x="1401" y="46"/>
                  </a:lnTo>
                  <a:lnTo>
                    <a:pt x="1619" y="101"/>
                  </a:lnTo>
                  <a:lnTo>
                    <a:pt x="1855" y="183"/>
                  </a:lnTo>
                  <a:lnTo>
                    <a:pt x="2091" y="283"/>
                  </a:lnTo>
                  <a:lnTo>
                    <a:pt x="2337" y="410"/>
                  </a:lnTo>
                  <a:lnTo>
                    <a:pt x="2591" y="555"/>
                  </a:lnTo>
                  <a:lnTo>
                    <a:pt x="2837" y="719"/>
                  </a:lnTo>
                  <a:lnTo>
                    <a:pt x="3091" y="910"/>
                  </a:lnTo>
                  <a:lnTo>
                    <a:pt x="3346" y="1119"/>
                  </a:lnTo>
                  <a:lnTo>
                    <a:pt x="3346" y="1119"/>
                  </a:lnTo>
                  <a:lnTo>
                    <a:pt x="3582" y="1337"/>
                  </a:lnTo>
                  <a:lnTo>
                    <a:pt x="3809" y="1573"/>
                  </a:lnTo>
                  <a:lnTo>
                    <a:pt x="4027" y="1810"/>
                  </a:lnTo>
                  <a:lnTo>
                    <a:pt x="4218" y="2055"/>
                  </a:lnTo>
                  <a:lnTo>
                    <a:pt x="4400" y="2300"/>
                  </a:lnTo>
                  <a:lnTo>
                    <a:pt x="4555" y="2546"/>
                  </a:lnTo>
                  <a:lnTo>
                    <a:pt x="4700" y="2791"/>
                  </a:lnTo>
                  <a:lnTo>
                    <a:pt x="4818" y="3037"/>
                  </a:lnTo>
                  <a:lnTo>
                    <a:pt x="4918" y="3282"/>
                  </a:lnTo>
                  <a:lnTo>
                    <a:pt x="5000" y="3509"/>
                  </a:lnTo>
                  <a:lnTo>
                    <a:pt x="5055" y="3737"/>
                  </a:lnTo>
                  <a:lnTo>
                    <a:pt x="5073" y="3846"/>
                  </a:lnTo>
                  <a:lnTo>
                    <a:pt x="5082" y="3955"/>
                  </a:lnTo>
                  <a:lnTo>
                    <a:pt x="5091" y="4055"/>
                  </a:lnTo>
                  <a:lnTo>
                    <a:pt x="5091" y="4164"/>
                  </a:lnTo>
                  <a:lnTo>
                    <a:pt x="5091" y="4255"/>
                  </a:lnTo>
                  <a:lnTo>
                    <a:pt x="5073" y="4355"/>
                  </a:lnTo>
                  <a:lnTo>
                    <a:pt x="5055" y="4446"/>
                  </a:lnTo>
                  <a:lnTo>
                    <a:pt x="5036" y="4527"/>
                  </a:lnTo>
                  <a:lnTo>
                    <a:pt x="5000" y="4609"/>
                  </a:lnTo>
                  <a:lnTo>
                    <a:pt x="4964" y="4691"/>
                  </a:lnTo>
                  <a:lnTo>
                    <a:pt x="4964" y="4691"/>
                  </a:lnTo>
                  <a:lnTo>
                    <a:pt x="4918" y="4764"/>
                  </a:lnTo>
                  <a:lnTo>
                    <a:pt x="4873" y="4827"/>
                  </a:lnTo>
                  <a:lnTo>
                    <a:pt x="4818" y="4882"/>
                  </a:lnTo>
                  <a:lnTo>
                    <a:pt x="4755" y="4936"/>
                  </a:lnTo>
                  <a:lnTo>
                    <a:pt x="4691" y="4982"/>
                  </a:lnTo>
                  <a:lnTo>
                    <a:pt x="4618" y="5027"/>
                  </a:lnTo>
                  <a:lnTo>
                    <a:pt x="4545" y="5064"/>
                  </a:lnTo>
                  <a:lnTo>
                    <a:pt x="4464" y="5091"/>
                  </a:lnTo>
                  <a:lnTo>
                    <a:pt x="4382" y="5109"/>
                  </a:lnTo>
                  <a:lnTo>
                    <a:pt x="4291" y="5127"/>
                  </a:lnTo>
                  <a:lnTo>
                    <a:pt x="4200" y="5136"/>
                  </a:lnTo>
                  <a:lnTo>
                    <a:pt x="4109" y="5136"/>
                  </a:lnTo>
                  <a:lnTo>
                    <a:pt x="4009" y="5136"/>
                  </a:lnTo>
                  <a:lnTo>
                    <a:pt x="3909" y="5127"/>
                  </a:lnTo>
                  <a:lnTo>
                    <a:pt x="3691" y="5100"/>
                  </a:lnTo>
                  <a:lnTo>
                    <a:pt x="3473" y="5045"/>
                  </a:lnTo>
                  <a:lnTo>
                    <a:pt x="3237" y="4964"/>
                  </a:lnTo>
                  <a:lnTo>
                    <a:pt x="3000" y="4864"/>
                  </a:lnTo>
                  <a:lnTo>
                    <a:pt x="2755" y="4736"/>
                  </a:lnTo>
                  <a:lnTo>
                    <a:pt x="2500" y="4591"/>
                  </a:lnTo>
                  <a:lnTo>
                    <a:pt x="2255" y="4427"/>
                  </a:lnTo>
                  <a:lnTo>
                    <a:pt x="2000" y="4236"/>
                  </a:lnTo>
                  <a:lnTo>
                    <a:pt x="1746" y="4027"/>
                  </a:lnTo>
                  <a:lnTo>
                    <a:pt x="1746" y="4027"/>
                  </a:lnTo>
                  <a:lnTo>
                    <a:pt x="1510" y="3800"/>
                  </a:lnTo>
                  <a:lnTo>
                    <a:pt x="1282" y="3573"/>
                  </a:lnTo>
                  <a:lnTo>
                    <a:pt x="1064" y="3337"/>
                  </a:lnTo>
                  <a:lnTo>
                    <a:pt x="873" y="3091"/>
                  </a:lnTo>
                  <a:lnTo>
                    <a:pt x="692" y="2846"/>
                  </a:lnTo>
                  <a:lnTo>
                    <a:pt x="537" y="2600"/>
                  </a:lnTo>
                  <a:lnTo>
                    <a:pt x="392" y="2346"/>
                  </a:lnTo>
                  <a:lnTo>
                    <a:pt x="273" y="2110"/>
                  </a:lnTo>
                  <a:lnTo>
                    <a:pt x="173" y="1864"/>
                  </a:lnTo>
                  <a:lnTo>
                    <a:pt x="92" y="1628"/>
                  </a:lnTo>
                  <a:lnTo>
                    <a:pt x="37" y="1410"/>
                  </a:lnTo>
                  <a:lnTo>
                    <a:pt x="19" y="1301"/>
                  </a:lnTo>
                  <a:lnTo>
                    <a:pt x="10" y="1191"/>
                  </a:lnTo>
                  <a:lnTo>
                    <a:pt x="1" y="1082"/>
                  </a:lnTo>
                  <a:lnTo>
                    <a:pt x="1" y="982"/>
                  </a:lnTo>
                  <a:lnTo>
                    <a:pt x="1" y="892"/>
                  </a:lnTo>
                  <a:lnTo>
                    <a:pt x="19" y="792"/>
                  </a:lnTo>
                  <a:lnTo>
                    <a:pt x="37" y="701"/>
                  </a:lnTo>
                  <a:lnTo>
                    <a:pt x="55" y="619"/>
                  </a:lnTo>
                  <a:lnTo>
                    <a:pt x="92" y="537"/>
                  </a:lnTo>
                  <a:lnTo>
                    <a:pt x="128" y="455"/>
                  </a:lnTo>
                  <a:lnTo>
                    <a:pt x="128" y="45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59;p16"/>
            <p:cNvSpPr/>
            <p:nvPr/>
          </p:nvSpPr>
          <p:spPr>
            <a:xfrm>
              <a:off x="4801150" y="1844063"/>
              <a:ext cx="89325" cy="92075"/>
            </a:xfrm>
            <a:custGeom>
              <a:avLst/>
              <a:gdLst/>
              <a:ahLst/>
              <a:cxnLst/>
              <a:rect l="l" t="t" r="r" b="b"/>
              <a:pathLst>
                <a:path w="3573" h="3683" extrusionOk="0">
                  <a:moveTo>
                    <a:pt x="3409" y="164"/>
                  </a:moveTo>
                  <a:lnTo>
                    <a:pt x="3409" y="164"/>
                  </a:lnTo>
                  <a:lnTo>
                    <a:pt x="3445" y="210"/>
                  </a:lnTo>
                  <a:lnTo>
                    <a:pt x="3473" y="255"/>
                  </a:lnTo>
                  <a:lnTo>
                    <a:pt x="3500" y="301"/>
                  </a:lnTo>
                  <a:lnTo>
                    <a:pt x="3527" y="355"/>
                  </a:lnTo>
                  <a:lnTo>
                    <a:pt x="3554" y="473"/>
                  </a:lnTo>
                  <a:lnTo>
                    <a:pt x="3573" y="592"/>
                  </a:lnTo>
                  <a:lnTo>
                    <a:pt x="3563" y="728"/>
                  </a:lnTo>
                  <a:lnTo>
                    <a:pt x="3545" y="883"/>
                  </a:lnTo>
                  <a:lnTo>
                    <a:pt x="3509" y="1037"/>
                  </a:lnTo>
                  <a:lnTo>
                    <a:pt x="3454" y="1192"/>
                  </a:lnTo>
                  <a:lnTo>
                    <a:pt x="3391" y="1364"/>
                  </a:lnTo>
                  <a:lnTo>
                    <a:pt x="3309" y="1537"/>
                  </a:lnTo>
                  <a:lnTo>
                    <a:pt x="3209" y="1710"/>
                  </a:lnTo>
                  <a:lnTo>
                    <a:pt x="3100" y="1891"/>
                  </a:lnTo>
                  <a:lnTo>
                    <a:pt x="2982" y="2073"/>
                  </a:lnTo>
                  <a:lnTo>
                    <a:pt x="2845" y="2246"/>
                  </a:lnTo>
                  <a:lnTo>
                    <a:pt x="2691" y="2428"/>
                  </a:lnTo>
                  <a:lnTo>
                    <a:pt x="2527" y="2600"/>
                  </a:lnTo>
                  <a:lnTo>
                    <a:pt x="2527" y="2600"/>
                  </a:lnTo>
                  <a:lnTo>
                    <a:pt x="2364" y="2764"/>
                  </a:lnTo>
                  <a:lnTo>
                    <a:pt x="2191" y="2919"/>
                  </a:lnTo>
                  <a:lnTo>
                    <a:pt x="2018" y="3064"/>
                  </a:lnTo>
                  <a:lnTo>
                    <a:pt x="1836" y="3191"/>
                  </a:lnTo>
                  <a:lnTo>
                    <a:pt x="1664" y="3309"/>
                  </a:lnTo>
                  <a:lnTo>
                    <a:pt x="1500" y="3409"/>
                  </a:lnTo>
                  <a:lnTo>
                    <a:pt x="1327" y="3491"/>
                  </a:lnTo>
                  <a:lnTo>
                    <a:pt x="1164" y="3564"/>
                  </a:lnTo>
                  <a:lnTo>
                    <a:pt x="1009" y="3618"/>
                  </a:lnTo>
                  <a:lnTo>
                    <a:pt x="855" y="3655"/>
                  </a:lnTo>
                  <a:lnTo>
                    <a:pt x="718" y="3673"/>
                  </a:lnTo>
                  <a:lnTo>
                    <a:pt x="582" y="3682"/>
                  </a:lnTo>
                  <a:lnTo>
                    <a:pt x="455" y="3664"/>
                  </a:lnTo>
                  <a:lnTo>
                    <a:pt x="346" y="3637"/>
                  </a:lnTo>
                  <a:lnTo>
                    <a:pt x="300" y="3609"/>
                  </a:lnTo>
                  <a:lnTo>
                    <a:pt x="246" y="3582"/>
                  </a:lnTo>
                  <a:lnTo>
                    <a:pt x="200" y="3546"/>
                  </a:lnTo>
                  <a:lnTo>
                    <a:pt x="164" y="3509"/>
                  </a:lnTo>
                  <a:lnTo>
                    <a:pt x="164" y="3509"/>
                  </a:lnTo>
                  <a:lnTo>
                    <a:pt x="128" y="3473"/>
                  </a:lnTo>
                  <a:lnTo>
                    <a:pt x="100" y="3428"/>
                  </a:lnTo>
                  <a:lnTo>
                    <a:pt x="73" y="3382"/>
                  </a:lnTo>
                  <a:lnTo>
                    <a:pt x="46" y="3328"/>
                  </a:lnTo>
                  <a:lnTo>
                    <a:pt x="19" y="3209"/>
                  </a:lnTo>
                  <a:lnTo>
                    <a:pt x="0" y="3082"/>
                  </a:lnTo>
                  <a:lnTo>
                    <a:pt x="0" y="2946"/>
                  </a:lnTo>
                  <a:lnTo>
                    <a:pt x="28" y="2800"/>
                  </a:lnTo>
                  <a:lnTo>
                    <a:pt x="64" y="2646"/>
                  </a:lnTo>
                  <a:lnTo>
                    <a:pt x="109" y="2482"/>
                  </a:lnTo>
                  <a:lnTo>
                    <a:pt x="182" y="2319"/>
                  </a:lnTo>
                  <a:lnTo>
                    <a:pt x="264" y="2146"/>
                  </a:lnTo>
                  <a:lnTo>
                    <a:pt x="355" y="1973"/>
                  </a:lnTo>
                  <a:lnTo>
                    <a:pt x="464" y="1791"/>
                  </a:lnTo>
                  <a:lnTo>
                    <a:pt x="591" y="1610"/>
                  </a:lnTo>
                  <a:lnTo>
                    <a:pt x="728" y="1428"/>
                  </a:lnTo>
                  <a:lnTo>
                    <a:pt x="882" y="1255"/>
                  </a:lnTo>
                  <a:lnTo>
                    <a:pt x="1037" y="1082"/>
                  </a:lnTo>
                  <a:lnTo>
                    <a:pt x="1037" y="1082"/>
                  </a:lnTo>
                  <a:lnTo>
                    <a:pt x="1209" y="910"/>
                  </a:lnTo>
                  <a:lnTo>
                    <a:pt x="1382" y="755"/>
                  </a:lnTo>
                  <a:lnTo>
                    <a:pt x="1555" y="619"/>
                  </a:lnTo>
                  <a:lnTo>
                    <a:pt x="1727" y="492"/>
                  </a:lnTo>
                  <a:lnTo>
                    <a:pt x="1900" y="374"/>
                  </a:lnTo>
                  <a:lnTo>
                    <a:pt x="2073" y="274"/>
                  </a:lnTo>
                  <a:lnTo>
                    <a:pt x="2246" y="192"/>
                  </a:lnTo>
                  <a:lnTo>
                    <a:pt x="2409" y="119"/>
                  </a:lnTo>
                  <a:lnTo>
                    <a:pt x="2564" y="64"/>
                  </a:lnTo>
                  <a:lnTo>
                    <a:pt x="2709" y="28"/>
                  </a:lnTo>
                  <a:lnTo>
                    <a:pt x="2855" y="10"/>
                  </a:lnTo>
                  <a:lnTo>
                    <a:pt x="2991" y="1"/>
                  </a:lnTo>
                  <a:lnTo>
                    <a:pt x="3109" y="19"/>
                  </a:lnTo>
                  <a:lnTo>
                    <a:pt x="3227" y="46"/>
                  </a:lnTo>
                  <a:lnTo>
                    <a:pt x="3273" y="74"/>
                  </a:lnTo>
                  <a:lnTo>
                    <a:pt x="3318" y="101"/>
                  </a:lnTo>
                  <a:lnTo>
                    <a:pt x="3364" y="128"/>
                  </a:lnTo>
                  <a:lnTo>
                    <a:pt x="3409" y="164"/>
                  </a:lnTo>
                  <a:lnTo>
                    <a:pt x="3409" y="16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60;p16"/>
            <p:cNvSpPr/>
            <p:nvPr/>
          </p:nvSpPr>
          <p:spPr>
            <a:xfrm>
              <a:off x="4140800" y="1498663"/>
              <a:ext cx="374275" cy="1051450"/>
            </a:xfrm>
            <a:custGeom>
              <a:avLst/>
              <a:gdLst/>
              <a:ahLst/>
              <a:cxnLst/>
              <a:rect l="l" t="t" r="r" b="b"/>
              <a:pathLst>
                <a:path w="14971" h="42058" extrusionOk="0">
                  <a:moveTo>
                    <a:pt x="0" y="42058"/>
                  </a:moveTo>
                  <a:lnTo>
                    <a:pt x="14971" y="42058"/>
                  </a:lnTo>
                  <a:lnTo>
                    <a:pt x="14971" y="7481"/>
                  </a:lnTo>
                  <a:lnTo>
                    <a:pt x="14971" y="7481"/>
                  </a:lnTo>
                  <a:lnTo>
                    <a:pt x="14962" y="7100"/>
                  </a:lnTo>
                  <a:lnTo>
                    <a:pt x="14934" y="6718"/>
                  </a:lnTo>
                  <a:lnTo>
                    <a:pt x="14889" y="6345"/>
                  </a:lnTo>
                  <a:lnTo>
                    <a:pt x="14816" y="5982"/>
                  </a:lnTo>
                  <a:lnTo>
                    <a:pt x="14734" y="5618"/>
                  </a:lnTo>
                  <a:lnTo>
                    <a:pt x="14634" y="5264"/>
                  </a:lnTo>
                  <a:lnTo>
                    <a:pt x="14516" y="4918"/>
                  </a:lnTo>
                  <a:lnTo>
                    <a:pt x="14380" y="4573"/>
                  </a:lnTo>
                  <a:lnTo>
                    <a:pt x="14234" y="4246"/>
                  </a:lnTo>
                  <a:lnTo>
                    <a:pt x="14071" y="3918"/>
                  </a:lnTo>
                  <a:lnTo>
                    <a:pt x="13889" y="3609"/>
                  </a:lnTo>
                  <a:lnTo>
                    <a:pt x="13689" y="3300"/>
                  </a:lnTo>
                  <a:lnTo>
                    <a:pt x="13480" y="3009"/>
                  </a:lnTo>
                  <a:lnTo>
                    <a:pt x="13262" y="2728"/>
                  </a:lnTo>
                  <a:lnTo>
                    <a:pt x="13026" y="2455"/>
                  </a:lnTo>
                  <a:lnTo>
                    <a:pt x="12771" y="2191"/>
                  </a:lnTo>
                  <a:lnTo>
                    <a:pt x="12517" y="1946"/>
                  </a:lnTo>
                  <a:lnTo>
                    <a:pt x="12244" y="1710"/>
                  </a:lnTo>
                  <a:lnTo>
                    <a:pt x="11962" y="1491"/>
                  </a:lnTo>
                  <a:lnTo>
                    <a:pt x="11662" y="1282"/>
                  </a:lnTo>
                  <a:lnTo>
                    <a:pt x="11362" y="1082"/>
                  </a:lnTo>
                  <a:lnTo>
                    <a:pt x="11044" y="901"/>
                  </a:lnTo>
                  <a:lnTo>
                    <a:pt x="10726" y="737"/>
                  </a:lnTo>
                  <a:lnTo>
                    <a:pt x="10399" y="592"/>
                  </a:lnTo>
                  <a:lnTo>
                    <a:pt x="10053" y="455"/>
                  </a:lnTo>
                  <a:lnTo>
                    <a:pt x="9708" y="337"/>
                  </a:lnTo>
                  <a:lnTo>
                    <a:pt x="9353" y="237"/>
                  </a:lnTo>
                  <a:lnTo>
                    <a:pt x="8990" y="146"/>
                  </a:lnTo>
                  <a:lnTo>
                    <a:pt x="8626" y="83"/>
                  </a:lnTo>
                  <a:lnTo>
                    <a:pt x="8254" y="37"/>
                  </a:lnTo>
                  <a:lnTo>
                    <a:pt x="7872" y="10"/>
                  </a:lnTo>
                  <a:lnTo>
                    <a:pt x="7490" y="1"/>
                  </a:lnTo>
                  <a:lnTo>
                    <a:pt x="7490" y="1"/>
                  </a:lnTo>
                  <a:lnTo>
                    <a:pt x="7490" y="1"/>
                  </a:lnTo>
                  <a:lnTo>
                    <a:pt x="7108" y="10"/>
                  </a:lnTo>
                  <a:lnTo>
                    <a:pt x="6726" y="37"/>
                  </a:lnTo>
                  <a:lnTo>
                    <a:pt x="6354" y="83"/>
                  </a:lnTo>
                  <a:lnTo>
                    <a:pt x="5981" y="146"/>
                  </a:lnTo>
                  <a:lnTo>
                    <a:pt x="5627" y="237"/>
                  </a:lnTo>
                  <a:lnTo>
                    <a:pt x="5272" y="337"/>
                  </a:lnTo>
                  <a:lnTo>
                    <a:pt x="4918" y="455"/>
                  </a:lnTo>
                  <a:lnTo>
                    <a:pt x="4581" y="592"/>
                  </a:lnTo>
                  <a:lnTo>
                    <a:pt x="4245" y="737"/>
                  </a:lnTo>
                  <a:lnTo>
                    <a:pt x="3927" y="901"/>
                  </a:lnTo>
                  <a:lnTo>
                    <a:pt x="3618" y="1082"/>
                  </a:lnTo>
                  <a:lnTo>
                    <a:pt x="3309" y="1282"/>
                  </a:lnTo>
                  <a:lnTo>
                    <a:pt x="3018" y="1491"/>
                  </a:lnTo>
                  <a:lnTo>
                    <a:pt x="2736" y="1710"/>
                  </a:lnTo>
                  <a:lnTo>
                    <a:pt x="2464" y="1946"/>
                  </a:lnTo>
                  <a:lnTo>
                    <a:pt x="2200" y="2191"/>
                  </a:lnTo>
                  <a:lnTo>
                    <a:pt x="1954" y="2455"/>
                  </a:lnTo>
                  <a:lnTo>
                    <a:pt x="1718" y="2728"/>
                  </a:lnTo>
                  <a:lnTo>
                    <a:pt x="1491" y="3009"/>
                  </a:lnTo>
                  <a:lnTo>
                    <a:pt x="1282" y="3300"/>
                  </a:lnTo>
                  <a:lnTo>
                    <a:pt x="1091" y="3609"/>
                  </a:lnTo>
                  <a:lnTo>
                    <a:pt x="909" y="3918"/>
                  </a:lnTo>
                  <a:lnTo>
                    <a:pt x="746" y="4246"/>
                  </a:lnTo>
                  <a:lnTo>
                    <a:pt x="591" y="4573"/>
                  </a:lnTo>
                  <a:lnTo>
                    <a:pt x="455" y="4918"/>
                  </a:lnTo>
                  <a:lnTo>
                    <a:pt x="337" y="5264"/>
                  </a:lnTo>
                  <a:lnTo>
                    <a:pt x="237" y="5618"/>
                  </a:lnTo>
                  <a:lnTo>
                    <a:pt x="155" y="5982"/>
                  </a:lnTo>
                  <a:lnTo>
                    <a:pt x="91" y="6345"/>
                  </a:lnTo>
                  <a:lnTo>
                    <a:pt x="37" y="6718"/>
                  </a:lnTo>
                  <a:lnTo>
                    <a:pt x="9" y="7100"/>
                  </a:lnTo>
                  <a:lnTo>
                    <a:pt x="0" y="7481"/>
                  </a:lnTo>
                  <a:lnTo>
                    <a:pt x="0" y="42058"/>
                  </a:ln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61;p16"/>
            <p:cNvSpPr/>
            <p:nvPr/>
          </p:nvSpPr>
          <p:spPr>
            <a:xfrm>
              <a:off x="4272825" y="1096463"/>
              <a:ext cx="110225" cy="403375"/>
            </a:xfrm>
            <a:custGeom>
              <a:avLst/>
              <a:gdLst/>
              <a:ahLst/>
              <a:cxnLst/>
              <a:rect l="l" t="t" r="r" b="b"/>
              <a:pathLst>
                <a:path w="4409" h="16135" extrusionOk="0">
                  <a:moveTo>
                    <a:pt x="864" y="16134"/>
                  </a:moveTo>
                  <a:lnTo>
                    <a:pt x="3545" y="16134"/>
                  </a:lnTo>
                  <a:lnTo>
                    <a:pt x="3545" y="16134"/>
                  </a:lnTo>
                  <a:lnTo>
                    <a:pt x="3636" y="16125"/>
                  </a:lnTo>
                  <a:lnTo>
                    <a:pt x="3718" y="16116"/>
                  </a:lnTo>
                  <a:lnTo>
                    <a:pt x="3800" y="16089"/>
                  </a:lnTo>
                  <a:lnTo>
                    <a:pt x="3881" y="16061"/>
                  </a:lnTo>
                  <a:lnTo>
                    <a:pt x="3954" y="16025"/>
                  </a:lnTo>
                  <a:lnTo>
                    <a:pt x="4027" y="15980"/>
                  </a:lnTo>
                  <a:lnTo>
                    <a:pt x="4100" y="15934"/>
                  </a:lnTo>
                  <a:lnTo>
                    <a:pt x="4154" y="15880"/>
                  </a:lnTo>
                  <a:lnTo>
                    <a:pt x="4209" y="15816"/>
                  </a:lnTo>
                  <a:lnTo>
                    <a:pt x="4263" y="15743"/>
                  </a:lnTo>
                  <a:lnTo>
                    <a:pt x="4309" y="15680"/>
                  </a:lnTo>
                  <a:lnTo>
                    <a:pt x="4345" y="15598"/>
                  </a:lnTo>
                  <a:lnTo>
                    <a:pt x="4372" y="15525"/>
                  </a:lnTo>
                  <a:lnTo>
                    <a:pt x="4390" y="15434"/>
                  </a:lnTo>
                  <a:lnTo>
                    <a:pt x="4409" y="15353"/>
                  </a:lnTo>
                  <a:lnTo>
                    <a:pt x="4409" y="15262"/>
                  </a:lnTo>
                  <a:lnTo>
                    <a:pt x="4409" y="873"/>
                  </a:lnTo>
                  <a:lnTo>
                    <a:pt x="4409" y="873"/>
                  </a:lnTo>
                  <a:lnTo>
                    <a:pt x="4409" y="782"/>
                  </a:lnTo>
                  <a:lnTo>
                    <a:pt x="4390" y="691"/>
                  </a:lnTo>
                  <a:lnTo>
                    <a:pt x="4372" y="609"/>
                  </a:lnTo>
                  <a:lnTo>
                    <a:pt x="4345" y="537"/>
                  </a:lnTo>
                  <a:lnTo>
                    <a:pt x="4309" y="455"/>
                  </a:lnTo>
                  <a:lnTo>
                    <a:pt x="4263" y="382"/>
                  </a:lnTo>
                  <a:lnTo>
                    <a:pt x="4209" y="318"/>
                  </a:lnTo>
                  <a:lnTo>
                    <a:pt x="4154" y="255"/>
                  </a:lnTo>
                  <a:lnTo>
                    <a:pt x="4100" y="200"/>
                  </a:lnTo>
                  <a:lnTo>
                    <a:pt x="4027" y="155"/>
                  </a:lnTo>
                  <a:lnTo>
                    <a:pt x="3954" y="109"/>
                  </a:lnTo>
                  <a:lnTo>
                    <a:pt x="3881" y="73"/>
                  </a:lnTo>
                  <a:lnTo>
                    <a:pt x="3800" y="46"/>
                  </a:lnTo>
                  <a:lnTo>
                    <a:pt x="3718" y="18"/>
                  </a:lnTo>
                  <a:lnTo>
                    <a:pt x="3636" y="9"/>
                  </a:lnTo>
                  <a:lnTo>
                    <a:pt x="3545" y="0"/>
                  </a:lnTo>
                  <a:lnTo>
                    <a:pt x="864" y="0"/>
                  </a:lnTo>
                  <a:lnTo>
                    <a:pt x="864" y="0"/>
                  </a:lnTo>
                  <a:lnTo>
                    <a:pt x="782" y="9"/>
                  </a:lnTo>
                  <a:lnTo>
                    <a:pt x="691" y="18"/>
                  </a:lnTo>
                  <a:lnTo>
                    <a:pt x="609" y="46"/>
                  </a:lnTo>
                  <a:lnTo>
                    <a:pt x="527" y="73"/>
                  </a:lnTo>
                  <a:lnTo>
                    <a:pt x="455" y="109"/>
                  </a:lnTo>
                  <a:lnTo>
                    <a:pt x="382" y="155"/>
                  </a:lnTo>
                  <a:lnTo>
                    <a:pt x="318" y="200"/>
                  </a:lnTo>
                  <a:lnTo>
                    <a:pt x="255" y="255"/>
                  </a:lnTo>
                  <a:lnTo>
                    <a:pt x="200" y="318"/>
                  </a:lnTo>
                  <a:lnTo>
                    <a:pt x="155" y="382"/>
                  </a:lnTo>
                  <a:lnTo>
                    <a:pt x="109" y="455"/>
                  </a:lnTo>
                  <a:lnTo>
                    <a:pt x="73" y="537"/>
                  </a:lnTo>
                  <a:lnTo>
                    <a:pt x="46" y="609"/>
                  </a:lnTo>
                  <a:lnTo>
                    <a:pt x="18" y="691"/>
                  </a:lnTo>
                  <a:lnTo>
                    <a:pt x="9" y="782"/>
                  </a:lnTo>
                  <a:lnTo>
                    <a:pt x="0" y="873"/>
                  </a:lnTo>
                  <a:lnTo>
                    <a:pt x="0" y="15262"/>
                  </a:lnTo>
                  <a:lnTo>
                    <a:pt x="0" y="15262"/>
                  </a:lnTo>
                  <a:lnTo>
                    <a:pt x="9" y="15353"/>
                  </a:lnTo>
                  <a:lnTo>
                    <a:pt x="18" y="15434"/>
                  </a:lnTo>
                  <a:lnTo>
                    <a:pt x="46" y="15525"/>
                  </a:lnTo>
                  <a:lnTo>
                    <a:pt x="73" y="15598"/>
                  </a:lnTo>
                  <a:lnTo>
                    <a:pt x="109" y="15680"/>
                  </a:lnTo>
                  <a:lnTo>
                    <a:pt x="155" y="15743"/>
                  </a:lnTo>
                  <a:lnTo>
                    <a:pt x="200" y="15816"/>
                  </a:lnTo>
                  <a:lnTo>
                    <a:pt x="255" y="15880"/>
                  </a:lnTo>
                  <a:lnTo>
                    <a:pt x="318" y="15934"/>
                  </a:lnTo>
                  <a:lnTo>
                    <a:pt x="382" y="15980"/>
                  </a:lnTo>
                  <a:lnTo>
                    <a:pt x="455" y="16025"/>
                  </a:lnTo>
                  <a:lnTo>
                    <a:pt x="527" y="16061"/>
                  </a:lnTo>
                  <a:lnTo>
                    <a:pt x="609" y="16089"/>
                  </a:lnTo>
                  <a:lnTo>
                    <a:pt x="691" y="16116"/>
                  </a:lnTo>
                  <a:lnTo>
                    <a:pt x="782" y="16125"/>
                  </a:lnTo>
                  <a:lnTo>
                    <a:pt x="864" y="16134"/>
                  </a:lnTo>
                  <a:lnTo>
                    <a:pt x="864" y="1613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62;p16"/>
            <p:cNvSpPr/>
            <p:nvPr/>
          </p:nvSpPr>
          <p:spPr>
            <a:xfrm>
              <a:off x="4225775" y="1266438"/>
              <a:ext cx="204325" cy="262700"/>
            </a:xfrm>
            <a:custGeom>
              <a:avLst/>
              <a:gdLst/>
              <a:ahLst/>
              <a:cxnLst/>
              <a:rect l="l" t="t" r="r" b="b"/>
              <a:pathLst>
                <a:path w="8173" h="10508" extrusionOk="0">
                  <a:moveTo>
                    <a:pt x="1" y="10508"/>
                  </a:moveTo>
                  <a:lnTo>
                    <a:pt x="8172" y="10508"/>
                  </a:lnTo>
                  <a:lnTo>
                    <a:pt x="8172" y="1609"/>
                  </a:lnTo>
                  <a:lnTo>
                    <a:pt x="8172" y="1609"/>
                  </a:lnTo>
                  <a:lnTo>
                    <a:pt x="8163" y="1445"/>
                  </a:lnTo>
                  <a:lnTo>
                    <a:pt x="8145" y="1282"/>
                  </a:lnTo>
                  <a:lnTo>
                    <a:pt x="8099" y="1127"/>
                  </a:lnTo>
                  <a:lnTo>
                    <a:pt x="8045" y="982"/>
                  </a:lnTo>
                  <a:lnTo>
                    <a:pt x="7981" y="846"/>
                  </a:lnTo>
                  <a:lnTo>
                    <a:pt x="7900" y="709"/>
                  </a:lnTo>
                  <a:lnTo>
                    <a:pt x="7809" y="582"/>
                  </a:lnTo>
                  <a:lnTo>
                    <a:pt x="7709" y="473"/>
                  </a:lnTo>
                  <a:lnTo>
                    <a:pt x="7590" y="364"/>
                  </a:lnTo>
                  <a:lnTo>
                    <a:pt x="7463" y="273"/>
                  </a:lnTo>
                  <a:lnTo>
                    <a:pt x="7336" y="191"/>
                  </a:lnTo>
                  <a:lnTo>
                    <a:pt x="7191" y="128"/>
                  </a:lnTo>
                  <a:lnTo>
                    <a:pt x="7045" y="73"/>
                  </a:lnTo>
                  <a:lnTo>
                    <a:pt x="6891" y="37"/>
                  </a:lnTo>
                  <a:lnTo>
                    <a:pt x="6736" y="9"/>
                  </a:lnTo>
                  <a:lnTo>
                    <a:pt x="6572" y="0"/>
                  </a:lnTo>
                  <a:lnTo>
                    <a:pt x="1610" y="0"/>
                  </a:lnTo>
                  <a:lnTo>
                    <a:pt x="1610" y="0"/>
                  </a:lnTo>
                  <a:lnTo>
                    <a:pt x="1446" y="9"/>
                  </a:lnTo>
                  <a:lnTo>
                    <a:pt x="1282" y="37"/>
                  </a:lnTo>
                  <a:lnTo>
                    <a:pt x="1128" y="73"/>
                  </a:lnTo>
                  <a:lnTo>
                    <a:pt x="982" y="128"/>
                  </a:lnTo>
                  <a:lnTo>
                    <a:pt x="846" y="191"/>
                  </a:lnTo>
                  <a:lnTo>
                    <a:pt x="710" y="273"/>
                  </a:lnTo>
                  <a:lnTo>
                    <a:pt x="592" y="364"/>
                  </a:lnTo>
                  <a:lnTo>
                    <a:pt x="473" y="473"/>
                  </a:lnTo>
                  <a:lnTo>
                    <a:pt x="373" y="582"/>
                  </a:lnTo>
                  <a:lnTo>
                    <a:pt x="273" y="709"/>
                  </a:lnTo>
                  <a:lnTo>
                    <a:pt x="201" y="846"/>
                  </a:lnTo>
                  <a:lnTo>
                    <a:pt x="128" y="982"/>
                  </a:lnTo>
                  <a:lnTo>
                    <a:pt x="73" y="1127"/>
                  </a:lnTo>
                  <a:lnTo>
                    <a:pt x="37" y="1282"/>
                  </a:lnTo>
                  <a:lnTo>
                    <a:pt x="10" y="1445"/>
                  </a:lnTo>
                  <a:lnTo>
                    <a:pt x="1" y="1609"/>
                  </a:lnTo>
                  <a:lnTo>
                    <a:pt x="1" y="10508"/>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63;p16"/>
            <p:cNvSpPr/>
            <p:nvPr/>
          </p:nvSpPr>
          <p:spPr>
            <a:xfrm>
              <a:off x="4176925" y="1939063"/>
              <a:ext cx="302025" cy="301800"/>
            </a:xfrm>
            <a:custGeom>
              <a:avLst/>
              <a:gdLst/>
              <a:ahLst/>
              <a:cxnLst/>
              <a:rect l="l" t="t" r="r" b="b"/>
              <a:pathLst>
                <a:path w="12081" h="12072" extrusionOk="0">
                  <a:moveTo>
                    <a:pt x="6045" y="12071"/>
                  </a:moveTo>
                  <a:lnTo>
                    <a:pt x="6045" y="12071"/>
                  </a:lnTo>
                  <a:lnTo>
                    <a:pt x="6354" y="12071"/>
                  </a:lnTo>
                  <a:lnTo>
                    <a:pt x="6663" y="12044"/>
                  </a:lnTo>
                  <a:lnTo>
                    <a:pt x="6963" y="12008"/>
                  </a:lnTo>
                  <a:lnTo>
                    <a:pt x="7254" y="11953"/>
                  </a:lnTo>
                  <a:lnTo>
                    <a:pt x="7545" y="11880"/>
                  </a:lnTo>
                  <a:lnTo>
                    <a:pt x="7836" y="11808"/>
                  </a:lnTo>
                  <a:lnTo>
                    <a:pt x="8117" y="11708"/>
                  </a:lnTo>
                  <a:lnTo>
                    <a:pt x="8390" y="11599"/>
                  </a:lnTo>
                  <a:lnTo>
                    <a:pt x="8654" y="11480"/>
                  </a:lnTo>
                  <a:lnTo>
                    <a:pt x="8917" y="11344"/>
                  </a:lnTo>
                  <a:lnTo>
                    <a:pt x="9172" y="11199"/>
                  </a:lnTo>
                  <a:lnTo>
                    <a:pt x="9417" y="11044"/>
                  </a:lnTo>
                  <a:lnTo>
                    <a:pt x="9654" y="10871"/>
                  </a:lnTo>
                  <a:lnTo>
                    <a:pt x="9881" y="10690"/>
                  </a:lnTo>
                  <a:lnTo>
                    <a:pt x="10099" y="10508"/>
                  </a:lnTo>
                  <a:lnTo>
                    <a:pt x="10308" y="10308"/>
                  </a:lnTo>
                  <a:lnTo>
                    <a:pt x="10508" y="10090"/>
                  </a:lnTo>
                  <a:lnTo>
                    <a:pt x="10699" y="9871"/>
                  </a:lnTo>
                  <a:lnTo>
                    <a:pt x="10881" y="9644"/>
                  </a:lnTo>
                  <a:lnTo>
                    <a:pt x="11044" y="9408"/>
                  </a:lnTo>
                  <a:lnTo>
                    <a:pt x="11208" y="9163"/>
                  </a:lnTo>
                  <a:lnTo>
                    <a:pt x="11353" y="8908"/>
                  </a:lnTo>
                  <a:lnTo>
                    <a:pt x="11481" y="8653"/>
                  </a:lnTo>
                  <a:lnTo>
                    <a:pt x="11608" y="8381"/>
                  </a:lnTo>
                  <a:lnTo>
                    <a:pt x="11717" y="8108"/>
                  </a:lnTo>
                  <a:lnTo>
                    <a:pt x="11808" y="7826"/>
                  </a:lnTo>
                  <a:lnTo>
                    <a:pt x="11890" y="7545"/>
                  </a:lnTo>
                  <a:lnTo>
                    <a:pt x="11962" y="7254"/>
                  </a:lnTo>
                  <a:lnTo>
                    <a:pt x="12008" y="6954"/>
                  </a:lnTo>
                  <a:lnTo>
                    <a:pt x="12053" y="6654"/>
                  </a:lnTo>
                  <a:lnTo>
                    <a:pt x="12071" y="6345"/>
                  </a:lnTo>
                  <a:lnTo>
                    <a:pt x="12080" y="6036"/>
                  </a:lnTo>
                  <a:lnTo>
                    <a:pt x="12080" y="6036"/>
                  </a:lnTo>
                  <a:lnTo>
                    <a:pt x="12071" y="5727"/>
                  </a:lnTo>
                  <a:lnTo>
                    <a:pt x="12053" y="5418"/>
                  </a:lnTo>
                  <a:lnTo>
                    <a:pt x="12008" y="5118"/>
                  </a:lnTo>
                  <a:lnTo>
                    <a:pt x="11962" y="4818"/>
                  </a:lnTo>
                  <a:lnTo>
                    <a:pt x="11890" y="4527"/>
                  </a:lnTo>
                  <a:lnTo>
                    <a:pt x="11808" y="4245"/>
                  </a:lnTo>
                  <a:lnTo>
                    <a:pt x="11717" y="3963"/>
                  </a:lnTo>
                  <a:lnTo>
                    <a:pt x="11608" y="3691"/>
                  </a:lnTo>
                  <a:lnTo>
                    <a:pt x="11481" y="3418"/>
                  </a:lnTo>
                  <a:lnTo>
                    <a:pt x="11353" y="3163"/>
                  </a:lnTo>
                  <a:lnTo>
                    <a:pt x="11208" y="2909"/>
                  </a:lnTo>
                  <a:lnTo>
                    <a:pt x="11044" y="2663"/>
                  </a:lnTo>
                  <a:lnTo>
                    <a:pt x="10881" y="2427"/>
                  </a:lnTo>
                  <a:lnTo>
                    <a:pt x="10699" y="2200"/>
                  </a:lnTo>
                  <a:lnTo>
                    <a:pt x="10508" y="1982"/>
                  </a:lnTo>
                  <a:lnTo>
                    <a:pt x="10308" y="1773"/>
                  </a:lnTo>
                  <a:lnTo>
                    <a:pt x="10099" y="1573"/>
                  </a:lnTo>
                  <a:lnTo>
                    <a:pt x="9881" y="1382"/>
                  </a:lnTo>
                  <a:lnTo>
                    <a:pt x="9654" y="1200"/>
                  </a:lnTo>
                  <a:lnTo>
                    <a:pt x="9417" y="1027"/>
                  </a:lnTo>
                  <a:lnTo>
                    <a:pt x="9172" y="873"/>
                  </a:lnTo>
                  <a:lnTo>
                    <a:pt x="8917" y="727"/>
                  </a:lnTo>
                  <a:lnTo>
                    <a:pt x="8654" y="591"/>
                  </a:lnTo>
                  <a:lnTo>
                    <a:pt x="8390" y="473"/>
                  </a:lnTo>
                  <a:lnTo>
                    <a:pt x="8117" y="364"/>
                  </a:lnTo>
                  <a:lnTo>
                    <a:pt x="7836" y="273"/>
                  </a:lnTo>
                  <a:lnTo>
                    <a:pt x="7545" y="191"/>
                  </a:lnTo>
                  <a:lnTo>
                    <a:pt x="7254" y="118"/>
                  </a:lnTo>
                  <a:lnTo>
                    <a:pt x="6963" y="64"/>
                  </a:lnTo>
                  <a:lnTo>
                    <a:pt x="6663" y="28"/>
                  </a:lnTo>
                  <a:lnTo>
                    <a:pt x="6354" y="9"/>
                  </a:lnTo>
                  <a:lnTo>
                    <a:pt x="6045" y="0"/>
                  </a:lnTo>
                  <a:lnTo>
                    <a:pt x="6045" y="0"/>
                  </a:lnTo>
                  <a:lnTo>
                    <a:pt x="5736" y="9"/>
                  </a:lnTo>
                  <a:lnTo>
                    <a:pt x="5427" y="28"/>
                  </a:lnTo>
                  <a:lnTo>
                    <a:pt x="5127" y="64"/>
                  </a:lnTo>
                  <a:lnTo>
                    <a:pt x="4827" y="118"/>
                  </a:lnTo>
                  <a:lnTo>
                    <a:pt x="4536" y="191"/>
                  </a:lnTo>
                  <a:lnTo>
                    <a:pt x="4254" y="273"/>
                  </a:lnTo>
                  <a:lnTo>
                    <a:pt x="3973" y="364"/>
                  </a:lnTo>
                  <a:lnTo>
                    <a:pt x="3700" y="473"/>
                  </a:lnTo>
                  <a:lnTo>
                    <a:pt x="3427" y="591"/>
                  </a:lnTo>
                  <a:lnTo>
                    <a:pt x="3173" y="727"/>
                  </a:lnTo>
                  <a:lnTo>
                    <a:pt x="2918" y="873"/>
                  </a:lnTo>
                  <a:lnTo>
                    <a:pt x="2673" y="1027"/>
                  </a:lnTo>
                  <a:lnTo>
                    <a:pt x="2436" y="1200"/>
                  </a:lnTo>
                  <a:lnTo>
                    <a:pt x="2209" y="1382"/>
                  </a:lnTo>
                  <a:lnTo>
                    <a:pt x="1982" y="1573"/>
                  </a:lnTo>
                  <a:lnTo>
                    <a:pt x="1773" y="1773"/>
                  </a:lnTo>
                  <a:lnTo>
                    <a:pt x="1573" y="1982"/>
                  </a:lnTo>
                  <a:lnTo>
                    <a:pt x="1382" y="2200"/>
                  </a:lnTo>
                  <a:lnTo>
                    <a:pt x="1209" y="2427"/>
                  </a:lnTo>
                  <a:lnTo>
                    <a:pt x="1037" y="2663"/>
                  </a:lnTo>
                  <a:lnTo>
                    <a:pt x="882" y="2909"/>
                  </a:lnTo>
                  <a:lnTo>
                    <a:pt x="737" y="3163"/>
                  </a:lnTo>
                  <a:lnTo>
                    <a:pt x="600" y="3418"/>
                  </a:lnTo>
                  <a:lnTo>
                    <a:pt x="482" y="3691"/>
                  </a:lnTo>
                  <a:lnTo>
                    <a:pt x="373" y="3963"/>
                  </a:lnTo>
                  <a:lnTo>
                    <a:pt x="273" y="4245"/>
                  </a:lnTo>
                  <a:lnTo>
                    <a:pt x="191" y="4527"/>
                  </a:lnTo>
                  <a:lnTo>
                    <a:pt x="128" y="4818"/>
                  </a:lnTo>
                  <a:lnTo>
                    <a:pt x="73" y="5118"/>
                  </a:lnTo>
                  <a:lnTo>
                    <a:pt x="37" y="5418"/>
                  </a:lnTo>
                  <a:lnTo>
                    <a:pt x="10" y="5727"/>
                  </a:lnTo>
                  <a:lnTo>
                    <a:pt x="0" y="6036"/>
                  </a:lnTo>
                  <a:lnTo>
                    <a:pt x="0" y="6036"/>
                  </a:lnTo>
                  <a:lnTo>
                    <a:pt x="10" y="6345"/>
                  </a:lnTo>
                  <a:lnTo>
                    <a:pt x="37" y="6654"/>
                  </a:lnTo>
                  <a:lnTo>
                    <a:pt x="73" y="6954"/>
                  </a:lnTo>
                  <a:lnTo>
                    <a:pt x="128" y="7254"/>
                  </a:lnTo>
                  <a:lnTo>
                    <a:pt x="191" y="7545"/>
                  </a:lnTo>
                  <a:lnTo>
                    <a:pt x="273" y="7826"/>
                  </a:lnTo>
                  <a:lnTo>
                    <a:pt x="373" y="8108"/>
                  </a:lnTo>
                  <a:lnTo>
                    <a:pt x="482" y="8381"/>
                  </a:lnTo>
                  <a:lnTo>
                    <a:pt x="600" y="8653"/>
                  </a:lnTo>
                  <a:lnTo>
                    <a:pt x="737" y="8908"/>
                  </a:lnTo>
                  <a:lnTo>
                    <a:pt x="882" y="9163"/>
                  </a:lnTo>
                  <a:lnTo>
                    <a:pt x="1037" y="9408"/>
                  </a:lnTo>
                  <a:lnTo>
                    <a:pt x="1209" y="9644"/>
                  </a:lnTo>
                  <a:lnTo>
                    <a:pt x="1382" y="9871"/>
                  </a:lnTo>
                  <a:lnTo>
                    <a:pt x="1573" y="10090"/>
                  </a:lnTo>
                  <a:lnTo>
                    <a:pt x="1773" y="10308"/>
                  </a:lnTo>
                  <a:lnTo>
                    <a:pt x="1982" y="10508"/>
                  </a:lnTo>
                  <a:lnTo>
                    <a:pt x="2209" y="10690"/>
                  </a:lnTo>
                  <a:lnTo>
                    <a:pt x="2436" y="10871"/>
                  </a:lnTo>
                  <a:lnTo>
                    <a:pt x="2673" y="11044"/>
                  </a:lnTo>
                  <a:lnTo>
                    <a:pt x="2918" y="11199"/>
                  </a:lnTo>
                  <a:lnTo>
                    <a:pt x="3173" y="11344"/>
                  </a:lnTo>
                  <a:lnTo>
                    <a:pt x="3427" y="11480"/>
                  </a:lnTo>
                  <a:lnTo>
                    <a:pt x="3700" y="11599"/>
                  </a:lnTo>
                  <a:lnTo>
                    <a:pt x="3973" y="11708"/>
                  </a:lnTo>
                  <a:lnTo>
                    <a:pt x="4254" y="11808"/>
                  </a:lnTo>
                  <a:lnTo>
                    <a:pt x="4536" y="11880"/>
                  </a:lnTo>
                  <a:lnTo>
                    <a:pt x="4827" y="11953"/>
                  </a:lnTo>
                  <a:lnTo>
                    <a:pt x="5127" y="12008"/>
                  </a:lnTo>
                  <a:lnTo>
                    <a:pt x="5427" y="12044"/>
                  </a:lnTo>
                  <a:lnTo>
                    <a:pt x="5736" y="12071"/>
                  </a:lnTo>
                  <a:lnTo>
                    <a:pt x="6045" y="12071"/>
                  </a:lnTo>
                  <a:lnTo>
                    <a:pt x="6045" y="1207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64;p16"/>
            <p:cNvSpPr/>
            <p:nvPr/>
          </p:nvSpPr>
          <p:spPr>
            <a:xfrm>
              <a:off x="4162150" y="1924288"/>
              <a:ext cx="331575" cy="331575"/>
            </a:xfrm>
            <a:custGeom>
              <a:avLst/>
              <a:gdLst/>
              <a:ahLst/>
              <a:cxnLst/>
              <a:rect l="l" t="t" r="r" b="b"/>
              <a:pathLst>
                <a:path w="13263" h="13263" extrusionOk="0">
                  <a:moveTo>
                    <a:pt x="6636" y="1182"/>
                  </a:moveTo>
                  <a:lnTo>
                    <a:pt x="6918" y="1191"/>
                  </a:lnTo>
                  <a:lnTo>
                    <a:pt x="7190" y="1209"/>
                  </a:lnTo>
                  <a:lnTo>
                    <a:pt x="7463" y="1246"/>
                  </a:lnTo>
                  <a:lnTo>
                    <a:pt x="7727" y="1291"/>
                  </a:lnTo>
                  <a:lnTo>
                    <a:pt x="7990" y="1355"/>
                  </a:lnTo>
                  <a:lnTo>
                    <a:pt x="8254" y="1428"/>
                  </a:lnTo>
                  <a:lnTo>
                    <a:pt x="8508" y="1509"/>
                  </a:lnTo>
                  <a:lnTo>
                    <a:pt x="8754" y="1609"/>
                  </a:lnTo>
                  <a:lnTo>
                    <a:pt x="8999" y="1718"/>
                  </a:lnTo>
                  <a:lnTo>
                    <a:pt x="9227" y="1837"/>
                  </a:lnTo>
                  <a:lnTo>
                    <a:pt x="9454" y="1973"/>
                  </a:lnTo>
                  <a:lnTo>
                    <a:pt x="9681" y="2109"/>
                  </a:lnTo>
                  <a:lnTo>
                    <a:pt x="9890" y="2264"/>
                  </a:lnTo>
                  <a:lnTo>
                    <a:pt x="10099" y="2427"/>
                  </a:lnTo>
                  <a:lnTo>
                    <a:pt x="10299" y="2600"/>
                  </a:lnTo>
                  <a:lnTo>
                    <a:pt x="10481" y="2773"/>
                  </a:lnTo>
                  <a:lnTo>
                    <a:pt x="10663" y="2964"/>
                  </a:lnTo>
                  <a:lnTo>
                    <a:pt x="10835" y="3164"/>
                  </a:lnTo>
                  <a:lnTo>
                    <a:pt x="10999" y="3373"/>
                  </a:lnTo>
                  <a:lnTo>
                    <a:pt x="11154" y="3582"/>
                  </a:lnTo>
                  <a:lnTo>
                    <a:pt x="11290" y="3800"/>
                  </a:lnTo>
                  <a:lnTo>
                    <a:pt x="11426" y="4027"/>
                  </a:lnTo>
                  <a:lnTo>
                    <a:pt x="11544" y="4263"/>
                  </a:lnTo>
                  <a:lnTo>
                    <a:pt x="11653" y="4509"/>
                  </a:lnTo>
                  <a:lnTo>
                    <a:pt x="11753" y="4754"/>
                  </a:lnTo>
                  <a:lnTo>
                    <a:pt x="11835" y="5009"/>
                  </a:lnTo>
                  <a:lnTo>
                    <a:pt x="11908" y="5263"/>
                  </a:lnTo>
                  <a:lnTo>
                    <a:pt x="11972" y="5527"/>
                  </a:lnTo>
                  <a:lnTo>
                    <a:pt x="12017" y="5800"/>
                  </a:lnTo>
                  <a:lnTo>
                    <a:pt x="12053" y="6072"/>
                  </a:lnTo>
                  <a:lnTo>
                    <a:pt x="12072" y="6345"/>
                  </a:lnTo>
                  <a:lnTo>
                    <a:pt x="12081" y="6627"/>
                  </a:lnTo>
                  <a:lnTo>
                    <a:pt x="12072" y="6908"/>
                  </a:lnTo>
                  <a:lnTo>
                    <a:pt x="12053" y="7181"/>
                  </a:lnTo>
                  <a:lnTo>
                    <a:pt x="12017" y="7454"/>
                  </a:lnTo>
                  <a:lnTo>
                    <a:pt x="11972" y="7727"/>
                  </a:lnTo>
                  <a:lnTo>
                    <a:pt x="11908" y="7990"/>
                  </a:lnTo>
                  <a:lnTo>
                    <a:pt x="11835" y="8245"/>
                  </a:lnTo>
                  <a:lnTo>
                    <a:pt x="11753" y="8499"/>
                  </a:lnTo>
                  <a:lnTo>
                    <a:pt x="11653" y="8745"/>
                  </a:lnTo>
                  <a:lnTo>
                    <a:pt x="11544" y="8990"/>
                  </a:lnTo>
                  <a:lnTo>
                    <a:pt x="11426" y="9226"/>
                  </a:lnTo>
                  <a:lnTo>
                    <a:pt x="11290" y="9454"/>
                  </a:lnTo>
                  <a:lnTo>
                    <a:pt x="11154" y="9672"/>
                  </a:lnTo>
                  <a:lnTo>
                    <a:pt x="10999" y="9890"/>
                  </a:lnTo>
                  <a:lnTo>
                    <a:pt x="10835" y="10090"/>
                  </a:lnTo>
                  <a:lnTo>
                    <a:pt x="10663" y="10290"/>
                  </a:lnTo>
                  <a:lnTo>
                    <a:pt x="10481" y="10481"/>
                  </a:lnTo>
                  <a:lnTo>
                    <a:pt x="10299" y="10662"/>
                  </a:lnTo>
                  <a:lnTo>
                    <a:pt x="10099" y="10826"/>
                  </a:lnTo>
                  <a:lnTo>
                    <a:pt x="9890" y="10990"/>
                  </a:lnTo>
                  <a:lnTo>
                    <a:pt x="9681" y="11144"/>
                  </a:lnTo>
                  <a:lnTo>
                    <a:pt x="9454" y="11290"/>
                  </a:lnTo>
                  <a:lnTo>
                    <a:pt x="9227" y="11417"/>
                  </a:lnTo>
                  <a:lnTo>
                    <a:pt x="8999" y="11535"/>
                  </a:lnTo>
                  <a:lnTo>
                    <a:pt x="8754" y="11644"/>
                  </a:lnTo>
                  <a:lnTo>
                    <a:pt x="8508" y="11744"/>
                  </a:lnTo>
                  <a:lnTo>
                    <a:pt x="8254" y="11826"/>
                  </a:lnTo>
                  <a:lnTo>
                    <a:pt x="7990" y="11899"/>
                  </a:lnTo>
                  <a:lnTo>
                    <a:pt x="7727" y="11962"/>
                  </a:lnTo>
                  <a:lnTo>
                    <a:pt x="7463" y="12008"/>
                  </a:lnTo>
                  <a:lnTo>
                    <a:pt x="7190" y="12044"/>
                  </a:lnTo>
                  <a:lnTo>
                    <a:pt x="6918" y="12071"/>
                  </a:lnTo>
                  <a:lnTo>
                    <a:pt x="6354" y="12071"/>
                  </a:lnTo>
                  <a:lnTo>
                    <a:pt x="6072" y="12044"/>
                  </a:lnTo>
                  <a:lnTo>
                    <a:pt x="5800" y="12008"/>
                  </a:lnTo>
                  <a:lnTo>
                    <a:pt x="5536" y="11962"/>
                  </a:lnTo>
                  <a:lnTo>
                    <a:pt x="5273" y="11899"/>
                  </a:lnTo>
                  <a:lnTo>
                    <a:pt x="5018" y="11826"/>
                  </a:lnTo>
                  <a:lnTo>
                    <a:pt x="4764" y="11744"/>
                  </a:lnTo>
                  <a:lnTo>
                    <a:pt x="4509" y="11644"/>
                  </a:lnTo>
                  <a:lnTo>
                    <a:pt x="4273" y="11535"/>
                  </a:lnTo>
                  <a:lnTo>
                    <a:pt x="4036" y="11417"/>
                  </a:lnTo>
                  <a:lnTo>
                    <a:pt x="3809" y="11290"/>
                  </a:lnTo>
                  <a:lnTo>
                    <a:pt x="3591" y="11144"/>
                  </a:lnTo>
                  <a:lnTo>
                    <a:pt x="3373" y="10990"/>
                  </a:lnTo>
                  <a:lnTo>
                    <a:pt x="3173" y="10826"/>
                  </a:lnTo>
                  <a:lnTo>
                    <a:pt x="2973" y="10662"/>
                  </a:lnTo>
                  <a:lnTo>
                    <a:pt x="2782" y="10481"/>
                  </a:lnTo>
                  <a:lnTo>
                    <a:pt x="2600" y="10290"/>
                  </a:lnTo>
                  <a:lnTo>
                    <a:pt x="2428" y="10090"/>
                  </a:lnTo>
                  <a:lnTo>
                    <a:pt x="2273" y="9890"/>
                  </a:lnTo>
                  <a:lnTo>
                    <a:pt x="2119" y="9672"/>
                  </a:lnTo>
                  <a:lnTo>
                    <a:pt x="1973" y="9454"/>
                  </a:lnTo>
                  <a:lnTo>
                    <a:pt x="1846" y="9226"/>
                  </a:lnTo>
                  <a:lnTo>
                    <a:pt x="1728" y="8990"/>
                  </a:lnTo>
                  <a:lnTo>
                    <a:pt x="1619" y="8745"/>
                  </a:lnTo>
                  <a:lnTo>
                    <a:pt x="1519" y="8499"/>
                  </a:lnTo>
                  <a:lnTo>
                    <a:pt x="1428" y="8245"/>
                  </a:lnTo>
                  <a:lnTo>
                    <a:pt x="1355" y="7990"/>
                  </a:lnTo>
                  <a:lnTo>
                    <a:pt x="1300" y="7727"/>
                  </a:lnTo>
                  <a:lnTo>
                    <a:pt x="1246" y="7454"/>
                  </a:lnTo>
                  <a:lnTo>
                    <a:pt x="1219" y="7181"/>
                  </a:lnTo>
                  <a:lnTo>
                    <a:pt x="1191" y="6908"/>
                  </a:lnTo>
                  <a:lnTo>
                    <a:pt x="1191" y="6627"/>
                  </a:lnTo>
                  <a:lnTo>
                    <a:pt x="1191" y="6345"/>
                  </a:lnTo>
                  <a:lnTo>
                    <a:pt x="1219" y="6072"/>
                  </a:lnTo>
                  <a:lnTo>
                    <a:pt x="1246" y="5800"/>
                  </a:lnTo>
                  <a:lnTo>
                    <a:pt x="1300" y="5527"/>
                  </a:lnTo>
                  <a:lnTo>
                    <a:pt x="1355" y="5263"/>
                  </a:lnTo>
                  <a:lnTo>
                    <a:pt x="1428" y="5009"/>
                  </a:lnTo>
                  <a:lnTo>
                    <a:pt x="1519" y="4754"/>
                  </a:lnTo>
                  <a:lnTo>
                    <a:pt x="1619" y="4509"/>
                  </a:lnTo>
                  <a:lnTo>
                    <a:pt x="1728" y="4263"/>
                  </a:lnTo>
                  <a:lnTo>
                    <a:pt x="1846" y="4027"/>
                  </a:lnTo>
                  <a:lnTo>
                    <a:pt x="1973" y="3800"/>
                  </a:lnTo>
                  <a:lnTo>
                    <a:pt x="2119" y="3582"/>
                  </a:lnTo>
                  <a:lnTo>
                    <a:pt x="2273" y="3373"/>
                  </a:lnTo>
                  <a:lnTo>
                    <a:pt x="2428" y="3164"/>
                  </a:lnTo>
                  <a:lnTo>
                    <a:pt x="2600" y="2964"/>
                  </a:lnTo>
                  <a:lnTo>
                    <a:pt x="2782" y="2773"/>
                  </a:lnTo>
                  <a:lnTo>
                    <a:pt x="2973" y="2600"/>
                  </a:lnTo>
                  <a:lnTo>
                    <a:pt x="3173" y="2427"/>
                  </a:lnTo>
                  <a:lnTo>
                    <a:pt x="3373" y="2264"/>
                  </a:lnTo>
                  <a:lnTo>
                    <a:pt x="3591" y="2109"/>
                  </a:lnTo>
                  <a:lnTo>
                    <a:pt x="3809" y="1973"/>
                  </a:lnTo>
                  <a:lnTo>
                    <a:pt x="4036" y="1837"/>
                  </a:lnTo>
                  <a:lnTo>
                    <a:pt x="4273" y="1718"/>
                  </a:lnTo>
                  <a:lnTo>
                    <a:pt x="4509" y="1609"/>
                  </a:lnTo>
                  <a:lnTo>
                    <a:pt x="4764" y="1509"/>
                  </a:lnTo>
                  <a:lnTo>
                    <a:pt x="5018" y="1428"/>
                  </a:lnTo>
                  <a:lnTo>
                    <a:pt x="5273" y="1355"/>
                  </a:lnTo>
                  <a:lnTo>
                    <a:pt x="5536" y="1291"/>
                  </a:lnTo>
                  <a:lnTo>
                    <a:pt x="5800" y="1246"/>
                  </a:lnTo>
                  <a:lnTo>
                    <a:pt x="6072" y="1209"/>
                  </a:lnTo>
                  <a:lnTo>
                    <a:pt x="6354" y="1191"/>
                  </a:lnTo>
                  <a:lnTo>
                    <a:pt x="6636" y="1182"/>
                  </a:lnTo>
                  <a:close/>
                  <a:moveTo>
                    <a:pt x="6291" y="0"/>
                  </a:moveTo>
                  <a:lnTo>
                    <a:pt x="5954" y="28"/>
                  </a:lnTo>
                  <a:lnTo>
                    <a:pt x="5627" y="73"/>
                  </a:lnTo>
                  <a:lnTo>
                    <a:pt x="5300" y="128"/>
                  </a:lnTo>
                  <a:lnTo>
                    <a:pt x="4973" y="210"/>
                  </a:lnTo>
                  <a:lnTo>
                    <a:pt x="4664" y="291"/>
                  </a:lnTo>
                  <a:lnTo>
                    <a:pt x="4355" y="400"/>
                  </a:lnTo>
                  <a:lnTo>
                    <a:pt x="4055" y="519"/>
                  </a:lnTo>
                  <a:lnTo>
                    <a:pt x="3755" y="646"/>
                  </a:lnTo>
                  <a:lnTo>
                    <a:pt x="3473" y="800"/>
                  </a:lnTo>
                  <a:lnTo>
                    <a:pt x="3191" y="955"/>
                  </a:lnTo>
                  <a:lnTo>
                    <a:pt x="2927" y="1128"/>
                  </a:lnTo>
                  <a:lnTo>
                    <a:pt x="2664" y="1309"/>
                  </a:lnTo>
                  <a:lnTo>
                    <a:pt x="2418" y="1509"/>
                  </a:lnTo>
                  <a:lnTo>
                    <a:pt x="2173" y="1718"/>
                  </a:lnTo>
                  <a:lnTo>
                    <a:pt x="1946" y="1937"/>
                  </a:lnTo>
                  <a:lnTo>
                    <a:pt x="1728" y="2173"/>
                  </a:lnTo>
                  <a:lnTo>
                    <a:pt x="1519" y="2409"/>
                  </a:lnTo>
                  <a:lnTo>
                    <a:pt x="1319" y="2664"/>
                  </a:lnTo>
                  <a:lnTo>
                    <a:pt x="1137" y="2918"/>
                  </a:lnTo>
                  <a:lnTo>
                    <a:pt x="964" y="3191"/>
                  </a:lnTo>
                  <a:lnTo>
                    <a:pt x="801" y="3464"/>
                  </a:lnTo>
                  <a:lnTo>
                    <a:pt x="655" y="3754"/>
                  </a:lnTo>
                  <a:lnTo>
                    <a:pt x="528" y="4045"/>
                  </a:lnTo>
                  <a:lnTo>
                    <a:pt x="401" y="4345"/>
                  </a:lnTo>
                  <a:lnTo>
                    <a:pt x="301" y="4654"/>
                  </a:lnTo>
                  <a:lnTo>
                    <a:pt x="210" y="4972"/>
                  </a:lnTo>
                  <a:lnTo>
                    <a:pt x="137" y="5291"/>
                  </a:lnTo>
                  <a:lnTo>
                    <a:pt x="82" y="5618"/>
                  </a:lnTo>
                  <a:lnTo>
                    <a:pt x="37" y="5954"/>
                  </a:lnTo>
                  <a:lnTo>
                    <a:pt x="10" y="6290"/>
                  </a:lnTo>
                  <a:lnTo>
                    <a:pt x="1" y="6627"/>
                  </a:lnTo>
                  <a:lnTo>
                    <a:pt x="10" y="6972"/>
                  </a:lnTo>
                  <a:lnTo>
                    <a:pt x="37" y="7308"/>
                  </a:lnTo>
                  <a:lnTo>
                    <a:pt x="82" y="7636"/>
                  </a:lnTo>
                  <a:lnTo>
                    <a:pt x="137" y="7963"/>
                  </a:lnTo>
                  <a:lnTo>
                    <a:pt x="210" y="8281"/>
                  </a:lnTo>
                  <a:lnTo>
                    <a:pt x="301" y="8599"/>
                  </a:lnTo>
                  <a:lnTo>
                    <a:pt x="401" y="8908"/>
                  </a:lnTo>
                  <a:lnTo>
                    <a:pt x="528" y="9208"/>
                  </a:lnTo>
                  <a:lnTo>
                    <a:pt x="655" y="9499"/>
                  </a:lnTo>
                  <a:lnTo>
                    <a:pt x="801" y="9790"/>
                  </a:lnTo>
                  <a:lnTo>
                    <a:pt x="964" y="10063"/>
                  </a:lnTo>
                  <a:lnTo>
                    <a:pt x="1137" y="10335"/>
                  </a:lnTo>
                  <a:lnTo>
                    <a:pt x="1319" y="10599"/>
                  </a:lnTo>
                  <a:lnTo>
                    <a:pt x="1519" y="10844"/>
                  </a:lnTo>
                  <a:lnTo>
                    <a:pt x="1728" y="11090"/>
                  </a:lnTo>
                  <a:lnTo>
                    <a:pt x="1946" y="11317"/>
                  </a:lnTo>
                  <a:lnTo>
                    <a:pt x="2173" y="11535"/>
                  </a:lnTo>
                  <a:lnTo>
                    <a:pt x="2418" y="11744"/>
                  </a:lnTo>
                  <a:lnTo>
                    <a:pt x="2664" y="11944"/>
                  </a:lnTo>
                  <a:lnTo>
                    <a:pt x="2927" y="12126"/>
                  </a:lnTo>
                  <a:lnTo>
                    <a:pt x="3191" y="12299"/>
                  </a:lnTo>
                  <a:lnTo>
                    <a:pt x="3473" y="12462"/>
                  </a:lnTo>
                  <a:lnTo>
                    <a:pt x="3755" y="12608"/>
                  </a:lnTo>
                  <a:lnTo>
                    <a:pt x="4055" y="12735"/>
                  </a:lnTo>
                  <a:lnTo>
                    <a:pt x="4355" y="12853"/>
                  </a:lnTo>
                  <a:lnTo>
                    <a:pt x="4664" y="12962"/>
                  </a:lnTo>
                  <a:lnTo>
                    <a:pt x="4973" y="13053"/>
                  </a:lnTo>
                  <a:lnTo>
                    <a:pt x="5300" y="13126"/>
                  </a:lnTo>
                  <a:lnTo>
                    <a:pt x="5627" y="13180"/>
                  </a:lnTo>
                  <a:lnTo>
                    <a:pt x="5954" y="13226"/>
                  </a:lnTo>
                  <a:lnTo>
                    <a:pt x="6291" y="13253"/>
                  </a:lnTo>
                  <a:lnTo>
                    <a:pt x="6636" y="13262"/>
                  </a:lnTo>
                  <a:lnTo>
                    <a:pt x="6972" y="13253"/>
                  </a:lnTo>
                  <a:lnTo>
                    <a:pt x="7309" y="13226"/>
                  </a:lnTo>
                  <a:lnTo>
                    <a:pt x="7645" y="13180"/>
                  </a:lnTo>
                  <a:lnTo>
                    <a:pt x="7972" y="13126"/>
                  </a:lnTo>
                  <a:lnTo>
                    <a:pt x="8290" y="13053"/>
                  </a:lnTo>
                  <a:lnTo>
                    <a:pt x="8608" y="12962"/>
                  </a:lnTo>
                  <a:lnTo>
                    <a:pt x="8917" y="12853"/>
                  </a:lnTo>
                  <a:lnTo>
                    <a:pt x="9217" y="12735"/>
                  </a:lnTo>
                  <a:lnTo>
                    <a:pt x="9508" y="12608"/>
                  </a:lnTo>
                  <a:lnTo>
                    <a:pt x="9790" y="12462"/>
                  </a:lnTo>
                  <a:lnTo>
                    <a:pt x="10072" y="12299"/>
                  </a:lnTo>
                  <a:lnTo>
                    <a:pt x="10345" y="12126"/>
                  </a:lnTo>
                  <a:lnTo>
                    <a:pt x="10599" y="11944"/>
                  </a:lnTo>
                  <a:lnTo>
                    <a:pt x="10854" y="11744"/>
                  </a:lnTo>
                  <a:lnTo>
                    <a:pt x="11090" y="11535"/>
                  </a:lnTo>
                  <a:lnTo>
                    <a:pt x="11326" y="11317"/>
                  </a:lnTo>
                  <a:lnTo>
                    <a:pt x="11544" y="11090"/>
                  </a:lnTo>
                  <a:lnTo>
                    <a:pt x="11753" y="10844"/>
                  </a:lnTo>
                  <a:lnTo>
                    <a:pt x="11944" y="10599"/>
                  </a:lnTo>
                  <a:lnTo>
                    <a:pt x="12135" y="10335"/>
                  </a:lnTo>
                  <a:lnTo>
                    <a:pt x="12308" y="10063"/>
                  </a:lnTo>
                  <a:lnTo>
                    <a:pt x="12462" y="9790"/>
                  </a:lnTo>
                  <a:lnTo>
                    <a:pt x="12608" y="9499"/>
                  </a:lnTo>
                  <a:lnTo>
                    <a:pt x="12744" y="9208"/>
                  </a:lnTo>
                  <a:lnTo>
                    <a:pt x="12862" y="8908"/>
                  </a:lnTo>
                  <a:lnTo>
                    <a:pt x="12962" y="8599"/>
                  </a:lnTo>
                  <a:lnTo>
                    <a:pt x="13053" y="8281"/>
                  </a:lnTo>
                  <a:lnTo>
                    <a:pt x="13126" y="7963"/>
                  </a:lnTo>
                  <a:lnTo>
                    <a:pt x="13190" y="7636"/>
                  </a:lnTo>
                  <a:lnTo>
                    <a:pt x="13235" y="7308"/>
                  </a:lnTo>
                  <a:lnTo>
                    <a:pt x="13253" y="6972"/>
                  </a:lnTo>
                  <a:lnTo>
                    <a:pt x="13262" y="6627"/>
                  </a:lnTo>
                  <a:lnTo>
                    <a:pt x="13253" y="6290"/>
                  </a:lnTo>
                  <a:lnTo>
                    <a:pt x="13235" y="5954"/>
                  </a:lnTo>
                  <a:lnTo>
                    <a:pt x="13190" y="5618"/>
                  </a:lnTo>
                  <a:lnTo>
                    <a:pt x="13126" y="5291"/>
                  </a:lnTo>
                  <a:lnTo>
                    <a:pt x="13053" y="4972"/>
                  </a:lnTo>
                  <a:lnTo>
                    <a:pt x="12962" y="4654"/>
                  </a:lnTo>
                  <a:lnTo>
                    <a:pt x="12862" y="4345"/>
                  </a:lnTo>
                  <a:lnTo>
                    <a:pt x="12744" y="4045"/>
                  </a:lnTo>
                  <a:lnTo>
                    <a:pt x="12608" y="3754"/>
                  </a:lnTo>
                  <a:lnTo>
                    <a:pt x="12462" y="3464"/>
                  </a:lnTo>
                  <a:lnTo>
                    <a:pt x="12308" y="3191"/>
                  </a:lnTo>
                  <a:lnTo>
                    <a:pt x="12135" y="2918"/>
                  </a:lnTo>
                  <a:lnTo>
                    <a:pt x="11944" y="2664"/>
                  </a:lnTo>
                  <a:lnTo>
                    <a:pt x="11753" y="2409"/>
                  </a:lnTo>
                  <a:lnTo>
                    <a:pt x="11544" y="2173"/>
                  </a:lnTo>
                  <a:lnTo>
                    <a:pt x="11326" y="1937"/>
                  </a:lnTo>
                  <a:lnTo>
                    <a:pt x="11090" y="1718"/>
                  </a:lnTo>
                  <a:lnTo>
                    <a:pt x="10854" y="1509"/>
                  </a:lnTo>
                  <a:lnTo>
                    <a:pt x="10599" y="1309"/>
                  </a:lnTo>
                  <a:lnTo>
                    <a:pt x="10345" y="1128"/>
                  </a:lnTo>
                  <a:lnTo>
                    <a:pt x="10072" y="955"/>
                  </a:lnTo>
                  <a:lnTo>
                    <a:pt x="9790" y="800"/>
                  </a:lnTo>
                  <a:lnTo>
                    <a:pt x="9508" y="646"/>
                  </a:lnTo>
                  <a:lnTo>
                    <a:pt x="9217" y="519"/>
                  </a:lnTo>
                  <a:lnTo>
                    <a:pt x="8917" y="400"/>
                  </a:lnTo>
                  <a:lnTo>
                    <a:pt x="8608" y="291"/>
                  </a:lnTo>
                  <a:lnTo>
                    <a:pt x="8290" y="210"/>
                  </a:lnTo>
                  <a:lnTo>
                    <a:pt x="7972" y="128"/>
                  </a:lnTo>
                  <a:lnTo>
                    <a:pt x="7645" y="73"/>
                  </a:lnTo>
                  <a:lnTo>
                    <a:pt x="7309" y="28"/>
                  </a:lnTo>
                  <a:lnTo>
                    <a:pt x="69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65;p16"/>
            <p:cNvSpPr/>
            <p:nvPr/>
          </p:nvSpPr>
          <p:spPr>
            <a:xfrm>
              <a:off x="4314625" y="2046313"/>
              <a:ext cx="26625" cy="87750"/>
            </a:xfrm>
            <a:custGeom>
              <a:avLst/>
              <a:gdLst/>
              <a:ahLst/>
              <a:cxnLst/>
              <a:rect l="l" t="t" r="r" b="b"/>
              <a:pathLst>
                <a:path w="1065" h="3510" extrusionOk="0">
                  <a:moveTo>
                    <a:pt x="537" y="3509"/>
                  </a:moveTo>
                  <a:lnTo>
                    <a:pt x="537" y="3509"/>
                  </a:lnTo>
                  <a:lnTo>
                    <a:pt x="592" y="3500"/>
                  </a:lnTo>
                  <a:lnTo>
                    <a:pt x="646" y="3473"/>
                  </a:lnTo>
                  <a:lnTo>
                    <a:pt x="692" y="3427"/>
                  </a:lnTo>
                  <a:lnTo>
                    <a:pt x="746" y="3364"/>
                  </a:lnTo>
                  <a:lnTo>
                    <a:pt x="792" y="3291"/>
                  </a:lnTo>
                  <a:lnTo>
                    <a:pt x="828" y="3209"/>
                  </a:lnTo>
                  <a:lnTo>
                    <a:pt x="873" y="3109"/>
                  </a:lnTo>
                  <a:lnTo>
                    <a:pt x="910" y="2991"/>
                  </a:lnTo>
                  <a:lnTo>
                    <a:pt x="946" y="2864"/>
                  </a:lnTo>
                  <a:lnTo>
                    <a:pt x="973" y="2736"/>
                  </a:lnTo>
                  <a:lnTo>
                    <a:pt x="1001" y="2591"/>
                  </a:lnTo>
                  <a:lnTo>
                    <a:pt x="1028" y="2437"/>
                  </a:lnTo>
                  <a:lnTo>
                    <a:pt x="1046" y="2273"/>
                  </a:lnTo>
                  <a:lnTo>
                    <a:pt x="1055" y="2109"/>
                  </a:lnTo>
                  <a:lnTo>
                    <a:pt x="1064" y="1937"/>
                  </a:lnTo>
                  <a:lnTo>
                    <a:pt x="1064" y="1755"/>
                  </a:lnTo>
                  <a:lnTo>
                    <a:pt x="1064" y="1755"/>
                  </a:lnTo>
                  <a:lnTo>
                    <a:pt x="1064" y="1573"/>
                  </a:lnTo>
                  <a:lnTo>
                    <a:pt x="1055" y="1400"/>
                  </a:lnTo>
                  <a:lnTo>
                    <a:pt x="1046" y="1237"/>
                  </a:lnTo>
                  <a:lnTo>
                    <a:pt x="1028" y="1073"/>
                  </a:lnTo>
                  <a:lnTo>
                    <a:pt x="1001" y="919"/>
                  </a:lnTo>
                  <a:lnTo>
                    <a:pt x="973" y="773"/>
                  </a:lnTo>
                  <a:lnTo>
                    <a:pt x="946" y="646"/>
                  </a:lnTo>
                  <a:lnTo>
                    <a:pt x="910" y="519"/>
                  </a:lnTo>
                  <a:lnTo>
                    <a:pt x="873" y="400"/>
                  </a:lnTo>
                  <a:lnTo>
                    <a:pt x="828" y="300"/>
                  </a:lnTo>
                  <a:lnTo>
                    <a:pt x="792" y="219"/>
                  </a:lnTo>
                  <a:lnTo>
                    <a:pt x="746" y="146"/>
                  </a:lnTo>
                  <a:lnTo>
                    <a:pt x="692" y="82"/>
                  </a:lnTo>
                  <a:lnTo>
                    <a:pt x="646" y="37"/>
                  </a:lnTo>
                  <a:lnTo>
                    <a:pt x="592" y="10"/>
                  </a:lnTo>
                  <a:lnTo>
                    <a:pt x="537" y="1"/>
                  </a:lnTo>
                  <a:lnTo>
                    <a:pt x="537" y="1"/>
                  </a:lnTo>
                  <a:lnTo>
                    <a:pt x="482" y="10"/>
                  </a:lnTo>
                  <a:lnTo>
                    <a:pt x="428" y="37"/>
                  </a:lnTo>
                  <a:lnTo>
                    <a:pt x="373" y="82"/>
                  </a:lnTo>
                  <a:lnTo>
                    <a:pt x="328" y="146"/>
                  </a:lnTo>
                  <a:lnTo>
                    <a:pt x="283" y="219"/>
                  </a:lnTo>
                  <a:lnTo>
                    <a:pt x="237" y="300"/>
                  </a:lnTo>
                  <a:lnTo>
                    <a:pt x="201" y="400"/>
                  </a:lnTo>
                  <a:lnTo>
                    <a:pt x="155" y="519"/>
                  </a:lnTo>
                  <a:lnTo>
                    <a:pt x="128" y="646"/>
                  </a:lnTo>
                  <a:lnTo>
                    <a:pt x="92" y="773"/>
                  </a:lnTo>
                  <a:lnTo>
                    <a:pt x="64" y="919"/>
                  </a:lnTo>
                  <a:lnTo>
                    <a:pt x="46" y="1073"/>
                  </a:lnTo>
                  <a:lnTo>
                    <a:pt x="28" y="1237"/>
                  </a:lnTo>
                  <a:lnTo>
                    <a:pt x="10" y="1400"/>
                  </a:lnTo>
                  <a:lnTo>
                    <a:pt x="10" y="1573"/>
                  </a:lnTo>
                  <a:lnTo>
                    <a:pt x="1" y="1755"/>
                  </a:lnTo>
                  <a:lnTo>
                    <a:pt x="1" y="1755"/>
                  </a:lnTo>
                  <a:lnTo>
                    <a:pt x="10" y="1937"/>
                  </a:lnTo>
                  <a:lnTo>
                    <a:pt x="10" y="2109"/>
                  </a:lnTo>
                  <a:lnTo>
                    <a:pt x="28" y="2273"/>
                  </a:lnTo>
                  <a:lnTo>
                    <a:pt x="46" y="2437"/>
                  </a:lnTo>
                  <a:lnTo>
                    <a:pt x="64" y="2591"/>
                  </a:lnTo>
                  <a:lnTo>
                    <a:pt x="92" y="2736"/>
                  </a:lnTo>
                  <a:lnTo>
                    <a:pt x="128" y="2864"/>
                  </a:lnTo>
                  <a:lnTo>
                    <a:pt x="155" y="2991"/>
                  </a:lnTo>
                  <a:lnTo>
                    <a:pt x="201" y="3109"/>
                  </a:lnTo>
                  <a:lnTo>
                    <a:pt x="237" y="3209"/>
                  </a:lnTo>
                  <a:lnTo>
                    <a:pt x="283" y="3291"/>
                  </a:lnTo>
                  <a:lnTo>
                    <a:pt x="328" y="3364"/>
                  </a:lnTo>
                  <a:lnTo>
                    <a:pt x="373" y="3427"/>
                  </a:lnTo>
                  <a:lnTo>
                    <a:pt x="428" y="3473"/>
                  </a:lnTo>
                  <a:lnTo>
                    <a:pt x="482" y="3500"/>
                  </a:lnTo>
                  <a:lnTo>
                    <a:pt x="537" y="3509"/>
                  </a:lnTo>
                  <a:lnTo>
                    <a:pt x="537" y="3509"/>
                  </a:lnTo>
                  <a:close/>
                </a:path>
              </a:pathLst>
            </a:custGeom>
            <a:solidFill>
              <a:srgbClr val="365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66;p16"/>
            <p:cNvSpPr/>
            <p:nvPr/>
          </p:nvSpPr>
          <p:spPr>
            <a:xfrm>
              <a:off x="4225775" y="2056538"/>
              <a:ext cx="102300" cy="34100"/>
            </a:xfrm>
            <a:custGeom>
              <a:avLst/>
              <a:gdLst/>
              <a:ahLst/>
              <a:cxnLst/>
              <a:rect l="l" t="t" r="r" b="b"/>
              <a:pathLst>
                <a:path w="4092" h="1364" extrusionOk="0">
                  <a:moveTo>
                    <a:pt x="3946" y="55"/>
                  </a:moveTo>
                  <a:lnTo>
                    <a:pt x="3946" y="55"/>
                  </a:lnTo>
                  <a:lnTo>
                    <a:pt x="3473" y="28"/>
                  </a:lnTo>
                  <a:lnTo>
                    <a:pt x="2973" y="10"/>
                  </a:lnTo>
                  <a:lnTo>
                    <a:pt x="2373" y="1"/>
                  </a:lnTo>
                  <a:lnTo>
                    <a:pt x="2064" y="10"/>
                  </a:lnTo>
                  <a:lnTo>
                    <a:pt x="1737" y="19"/>
                  </a:lnTo>
                  <a:lnTo>
                    <a:pt x="1428" y="28"/>
                  </a:lnTo>
                  <a:lnTo>
                    <a:pt x="1128" y="55"/>
                  </a:lnTo>
                  <a:lnTo>
                    <a:pt x="846" y="91"/>
                  </a:lnTo>
                  <a:lnTo>
                    <a:pt x="592" y="137"/>
                  </a:lnTo>
                  <a:lnTo>
                    <a:pt x="473" y="173"/>
                  </a:lnTo>
                  <a:lnTo>
                    <a:pt x="373" y="201"/>
                  </a:lnTo>
                  <a:lnTo>
                    <a:pt x="283" y="237"/>
                  </a:lnTo>
                  <a:lnTo>
                    <a:pt x="201" y="273"/>
                  </a:lnTo>
                  <a:lnTo>
                    <a:pt x="201" y="273"/>
                  </a:lnTo>
                  <a:lnTo>
                    <a:pt x="128" y="319"/>
                  </a:lnTo>
                  <a:lnTo>
                    <a:pt x="73" y="364"/>
                  </a:lnTo>
                  <a:lnTo>
                    <a:pt x="37" y="410"/>
                  </a:lnTo>
                  <a:lnTo>
                    <a:pt x="19" y="455"/>
                  </a:lnTo>
                  <a:lnTo>
                    <a:pt x="1" y="500"/>
                  </a:lnTo>
                  <a:lnTo>
                    <a:pt x="10" y="555"/>
                  </a:lnTo>
                  <a:lnTo>
                    <a:pt x="19" y="600"/>
                  </a:lnTo>
                  <a:lnTo>
                    <a:pt x="46" y="655"/>
                  </a:lnTo>
                  <a:lnTo>
                    <a:pt x="83" y="710"/>
                  </a:lnTo>
                  <a:lnTo>
                    <a:pt x="119" y="755"/>
                  </a:lnTo>
                  <a:lnTo>
                    <a:pt x="173" y="810"/>
                  </a:lnTo>
                  <a:lnTo>
                    <a:pt x="237" y="855"/>
                  </a:lnTo>
                  <a:lnTo>
                    <a:pt x="382" y="955"/>
                  </a:lnTo>
                  <a:lnTo>
                    <a:pt x="555" y="1046"/>
                  </a:lnTo>
                  <a:lnTo>
                    <a:pt x="737" y="1137"/>
                  </a:lnTo>
                  <a:lnTo>
                    <a:pt x="937" y="1209"/>
                  </a:lnTo>
                  <a:lnTo>
                    <a:pt x="1146" y="1273"/>
                  </a:lnTo>
                  <a:lnTo>
                    <a:pt x="1355" y="1319"/>
                  </a:lnTo>
                  <a:lnTo>
                    <a:pt x="1564" y="1355"/>
                  </a:lnTo>
                  <a:lnTo>
                    <a:pt x="1755" y="1364"/>
                  </a:lnTo>
                  <a:lnTo>
                    <a:pt x="1855" y="1364"/>
                  </a:lnTo>
                  <a:lnTo>
                    <a:pt x="1937" y="1364"/>
                  </a:lnTo>
                  <a:lnTo>
                    <a:pt x="2019" y="1355"/>
                  </a:lnTo>
                  <a:lnTo>
                    <a:pt x="2100" y="1337"/>
                  </a:lnTo>
                  <a:lnTo>
                    <a:pt x="2100" y="1337"/>
                  </a:lnTo>
                  <a:lnTo>
                    <a:pt x="2255" y="1282"/>
                  </a:lnTo>
                  <a:lnTo>
                    <a:pt x="2428" y="1219"/>
                  </a:lnTo>
                  <a:lnTo>
                    <a:pt x="2609" y="1146"/>
                  </a:lnTo>
                  <a:lnTo>
                    <a:pt x="2800" y="1064"/>
                  </a:lnTo>
                  <a:lnTo>
                    <a:pt x="3000" y="964"/>
                  </a:lnTo>
                  <a:lnTo>
                    <a:pt x="3191" y="864"/>
                  </a:lnTo>
                  <a:lnTo>
                    <a:pt x="3382" y="764"/>
                  </a:lnTo>
                  <a:lnTo>
                    <a:pt x="3555" y="664"/>
                  </a:lnTo>
                  <a:lnTo>
                    <a:pt x="3709" y="555"/>
                  </a:lnTo>
                  <a:lnTo>
                    <a:pt x="3846" y="455"/>
                  </a:lnTo>
                  <a:lnTo>
                    <a:pt x="3955" y="364"/>
                  </a:lnTo>
                  <a:lnTo>
                    <a:pt x="4036" y="282"/>
                  </a:lnTo>
                  <a:lnTo>
                    <a:pt x="4064" y="237"/>
                  </a:lnTo>
                  <a:lnTo>
                    <a:pt x="4082" y="201"/>
                  </a:lnTo>
                  <a:lnTo>
                    <a:pt x="4091" y="173"/>
                  </a:lnTo>
                  <a:lnTo>
                    <a:pt x="4082" y="137"/>
                  </a:lnTo>
                  <a:lnTo>
                    <a:pt x="4073" y="110"/>
                  </a:lnTo>
                  <a:lnTo>
                    <a:pt x="4046" y="91"/>
                  </a:lnTo>
                  <a:lnTo>
                    <a:pt x="4000" y="73"/>
                  </a:lnTo>
                  <a:lnTo>
                    <a:pt x="3946" y="55"/>
                  </a:lnTo>
                  <a:lnTo>
                    <a:pt x="3946" y="55"/>
                  </a:lnTo>
                  <a:close/>
                </a:path>
              </a:pathLst>
            </a:custGeom>
            <a:solidFill>
              <a:srgbClr val="365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67;p16"/>
            <p:cNvSpPr/>
            <p:nvPr/>
          </p:nvSpPr>
          <p:spPr>
            <a:xfrm>
              <a:off x="4328050" y="2056538"/>
              <a:ext cx="102050" cy="34100"/>
            </a:xfrm>
            <a:custGeom>
              <a:avLst/>
              <a:gdLst/>
              <a:ahLst/>
              <a:cxnLst/>
              <a:rect l="l" t="t" r="r" b="b"/>
              <a:pathLst>
                <a:path w="4082" h="1364" extrusionOk="0">
                  <a:moveTo>
                    <a:pt x="136" y="55"/>
                  </a:moveTo>
                  <a:lnTo>
                    <a:pt x="136" y="55"/>
                  </a:lnTo>
                  <a:lnTo>
                    <a:pt x="609" y="28"/>
                  </a:lnTo>
                  <a:lnTo>
                    <a:pt x="1109" y="10"/>
                  </a:lnTo>
                  <a:lnTo>
                    <a:pt x="1709" y="1"/>
                  </a:lnTo>
                  <a:lnTo>
                    <a:pt x="2027" y="10"/>
                  </a:lnTo>
                  <a:lnTo>
                    <a:pt x="2345" y="19"/>
                  </a:lnTo>
                  <a:lnTo>
                    <a:pt x="2663" y="28"/>
                  </a:lnTo>
                  <a:lnTo>
                    <a:pt x="2963" y="55"/>
                  </a:lnTo>
                  <a:lnTo>
                    <a:pt x="3245" y="91"/>
                  </a:lnTo>
                  <a:lnTo>
                    <a:pt x="3499" y="137"/>
                  </a:lnTo>
                  <a:lnTo>
                    <a:pt x="3609" y="173"/>
                  </a:lnTo>
                  <a:lnTo>
                    <a:pt x="3718" y="201"/>
                  </a:lnTo>
                  <a:lnTo>
                    <a:pt x="3809" y="237"/>
                  </a:lnTo>
                  <a:lnTo>
                    <a:pt x="3890" y="273"/>
                  </a:lnTo>
                  <a:lnTo>
                    <a:pt x="3890" y="273"/>
                  </a:lnTo>
                  <a:lnTo>
                    <a:pt x="3954" y="319"/>
                  </a:lnTo>
                  <a:lnTo>
                    <a:pt x="4008" y="364"/>
                  </a:lnTo>
                  <a:lnTo>
                    <a:pt x="4045" y="410"/>
                  </a:lnTo>
                  <a:lnTo>
                    <a:pt x="4072" y="455"/>
                  </a:lnTo>
                  <a:lnTo>
                    <a:pt x="4081" y="500"/>
                  </a:lnTo>
                  <a:lnTo>
                    <a:pt x="4081" y="555"/>
                  </a:lnTo>
                  <a:lnTo>
                    <a:pt x="4063" y="600"/>
                  </a:lnTo>
                  <a:lnTo>
                    <a:pt x="4045" y="655"/>
                  </a:lnTo>
                  <a:lnTo>
                    <a:pt x="4008" y="710"/>
                  </a:lnTo>
                  <a:lnTo>
                    <a:pt x="3963" y="755"/>
                  </a:lnTo>
                  <a:lnTo>
                    <a:pt x="3909" y="810"/>
                  </a:lnTo>
                  <a:lnTo>
                    <a:pt x="3845" y="855"/>
                  </a:lnTo>
                  <a:lnTo>
                    <a:pt x="3699" y="955"/>
                  </a:lnTo>
                  <a:lnTo>
                    <a:pt x="3536" y="1046"/>
                  </a:lnTo>
                  <a:lnTo>
                    <a:pt x="3345" y="1137"/>
                  </a:lnTo>
                  <a:lnTo>
                    <a:pt x="3145" y="1209"/>
                  </a:lnTo>
                  <a:lnTo>
                    <a:pt x="2936" y="1273"/>
                  </a:lnTo>
                  <a:lnTo>
                    <a:pt x="2727" y="1319"/>
                  </a:lnTo>
                  <a:lnTo>
                    <a:pt x="2527" y="1355"/>
                  </a:lnTo>
                  <a:lnTo>
                    <a:pt x="2327" y="1364"/>
                  </a:lnTo>
                  <a:lnTo>
                    <a:pt x="2236" y="1364"/>
                  </a:lnTo>
                  <a:lnTo>
                    <a:pt x="2145" y="1364"/>
                  </a:lnTo>
                  <a:lnTo>
                    <a:pt x="2063" y="1355"/>
                  </a:lnTo>
                  <a:lnTo>
                    <a:pt x="1991" y="1337"/>
                  </a:lnTo>
                  <a:lnTo>
                    <a:pt x="1991" y="1337"/>
                  </a:lnTo>
                  <a:lnTo>
                    <a:pt x="1836" y="1282"/>
                  </a:lnTo>
                  <a:lnTo>
                    <a:pt x="1663" y="1219"/>
                  </a:lnTo>
                  <a:lnTo>
                    <a:pt x="1473" y="1146"/>
                  </a:lnTo>
                  <a:lnTo>
                    <a:pt x="1282" y="1064"/>
                  </a:lnTo>
                  <a:lnTo>
                    <a:pt x="1091" y="964"/>
                  </a:lnTo>
                  <a:lnTo>
                    <a:pt x="891" y="864"/>
                  </a:lnTo>
                  <a:lnTo>
                    <a:pt x="709" y="764"/>
                  </a:lnTo>
                  <a:lnTo>
                    <a:pt x="536" y="664"/>
                  </a:lnTo>
                  <a:lnTo>
                    <a:pt x="373" y="555"/>
                  </a:lnTo>
                  <a:lnTo>
                    <a:pt x="236" y="455"/>
                  </a:lnTo>
                  <a:lnTo>
                    <a:pt x="127" y="364"/>
                  </a:lnTo>
                  <a:lnTo>
                    <a:pt x="45" y="282"/>
                  </a:lnTo>
                  <a:lnTo>
                    <a:pt x="18" y="237"/>
                  </a:lnTo>
                  <a:lnTo>
                    <a:pt x="9" y="201"/>
                  </a:lnTo>
                  <a:lnTo>
                    <a:pt x="0" y="173"/>
                  </a:lnTo>
                  <a:lnTo>
                    <a:pt x="0" y="137"/>
                  </a:lnTo>
                  <a:lnTo>
                    <a:pt x="18" y="110"/>
                  </a:lnTo>
                  <a:lnTo>
                    <a:pt x="45" y="91"/>
                  </a:lnTo>
                  <a:lnTo>
                    <a:pt x="82" y="73"/>
                  </a:lnTo>
                  <a:lnTo>
                    <a:pt x="136" y="55"/>
                  </a:lnTo>
                  <a:lnTo>
                    <a:pt x="136" y="55"/>
                  </a:lnTo>
                  <a:close/>
                </a:path>
              </a:pathLst>
            </a:custGeom>
            <a:solidFill>
              <a:srgbClr val="365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68;p16"/>
            <p:cNvSpPr/>
            <p:nvPr/>
          </p:nvSpPr>
          <p:spPr>
            <a:xfrm>
              <a:off x="4320775" y="2033588"/>
              <a:ext cx="12750" cy="12750"/>
            </a:xfrm>
            <a:custGeom>
              <a:avLst/>
              <a:gdLst/>
              <a:ahLst/>
              <a:cxnLst/>
              <a:rect l="l" t="t" r="r" b="b"/>
              <a:pathLst>
                <a:path w="510" h="510" extrusionOk="0">
                  <a:moveTo>
                    <a:pt x="255" y="510"/>
                  </a:moveTo>
                  <a:lnTo>
                    <a:pt x="255" y="510"/>
                  </a:lnTo>
                  <a:lnTo>
                    <a:pt x="309" y="510"/>
                  </a:lnTo>
                  <a:lnTo>
                    <a:pt x="355" y="491"/>
                  </a:lnTo>
                  <a:lnTo>
                    <a:pt x="400" y="464"/>
                  </a:lnTo>
                  <a:lnTo>
                    <a:pt x="436" y="437"/>
                  </a:lnTo>
                  <a:lnTo>
                    <a:pt x="464" y="400"/>
                  </a:lnTo>
                  <a:lnTo>
                    <a:pt x="491" y="355"/>
                  </a:lnTo>
                  <a:lnTo>
                    <a:pt x="509" y="310"/>
                  </a:lnTo>
                  <a:lnTo>
                    <a:pt x="509" y="255"/>
                  </a:lnTo>
                  <a:lnTo>
                    <a:pt x="509" y="255"/>
                  </a:lnTo>
                  <a:lnTo>
                    <a:pt x="509" y="200"/>
                  </a:lnTo>
                  <a:lnTo>
                    <a:pt x="491" y="155"/>
                  </a:lnTo>
                  <a:lnTo>
                    <a:pt x="464" y="110"/>
                  </a:lnTo>
                  <a:lnTo>
                    <a:pt x="436" y="73"/>
                  </a:lnTo>
                  <a:lnTo>
                    <a:pt x="400" y="46"/>
                  </a:lnTo>
                  <a:lnTo>
                    <a:pt x="355" y="19"/>
                  </a:lnTo>
                  <a:lnTo>
                    <a:pt x="309" y="1"/>
                  </a:lnTo>
                  <a:lnTo>
                    <a:pt x="255" y="1"/>
                  </a:lnTo>
                  <a:lnTo>
                    <a:pt x="255" y="1"/>
                  </a:lnTo>
                  <a:lnTo>
                    <a:pt x="200" y="1"/>
                  </a:lnTo>
                  <a:lnTo>
                    <a:pt x="155" y="19"/>
                  </a:lnTo>
                  <a:lnTo>
                    <a:pt x="109" y="46"/>
                  </a:lnTo>
                  <a:lnTo>
                    <a:pt x="73" y="73"/>
                  </a:lnTo>
                  <a:lnTo>
                    <a:pt x="37" y="110"/>
                  </a:lnTo>
                  <a:lnTo>
                    <a:pt x="18" y="155"/>
                  </a:lnTo>
                  <a:lnTo>
                    <a:pt x="0" y="200"/>
                  </a:lnTo>
                  <a:lnTo>
                    <a:pt x="0" y="255"/>
                  </a:lnTo>
                  <a:lnTo>
                    <a:pt x="0" y="255"/>
                  </a:lnTo>
                  <a:lnTo>
                    <a:pt x="0" y="310"/>
                  </a:lnTo>
                  <a:lnTo>
                    <a:pt x="18" y="355"/>
                  </a:lnTo>
                  <a:lnTo>
                    <a:pt x="37" y="400"/>
                  </a:lnTo>
                  <a:lnTo>
                    <a:pt x="73" y="437"/>
                  </a:lnTo>
                  <a:lnTo>
                    <a:pt x="109" y="464"/>
                  </a:lnTo>
                  <a:lnTo>
                    <a:pt x="155" y="491"/>
                  </a:lnTo>
                  <a:lnTo>
                    <a:pt x="200" y="510"/>
                  </a:lnTo>
                  <a:lnTo>
                    <a:pt x="255" y="510"/>
                  </a:lnTo>
                  <a:lnTo>
                    <a:pt x="255" y="510"/>
                  </a:lnTo>
                  <a:close/>
                </a:path>
              </a:pathLst>
            </a:custGeom>
            <a:solidFill>
              <a:srgbClr val="365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69;p16"/>
            <p:cNvSpPr/>
            <p:nvPr/>
          </p:nvSpPr>
          <p:spPr>
            <a:xfrm>
              <a:off x="4265775" y="1987688"/>
              <a:ext cx="57975" cy="69775"/>
            </a:xfrm>
            <a:custGeom>
              <a:avLst/>
              <a:gdLst/>
              <a:ahLst/>
              <a:cxnLst/>
              <a:rect l="l" t="t" r="r" b="b"/>
              <a:pathLst>
                <a:path w="2319" h="2791" extrusionOk="0">
                  <a:moveTo>
                    <a:pt x="128" y="0"/>
                  </a:moveTo>
                  <a:lnTo>
                    <a:pt x="82" y="10"/>
                  </a:lnTo>
                  <a:lnTo>
                    <a:pt x="55" y="28"/>
                  </a:lnTo>
                  <a:lnTo>
                    <a:pt x="37" y="46"/>
                  </a:lnTo>
                  <a:lnTo>
                    <a:pt x="19" y="64"/>
                  </a:lnTo>
                  <a:lnTo>
                    <a:pt x="10" y="91"/>
                  </a:lnTo>
                  <a:lnTo>
                    <a:pt x="0" y="137"/>
                  </a:lnTo>
                  <a:lnTo>
                    <a:pt x="10" y="191"/>
                  </a:lnTo>
                  <a:lnTo>
                    <a:pt x="28" y="209"/>
                  </a:lnTo>
                  <a:lnTo>
                    <a:pt x="46" y="237"/>
                  </a:lnTo>
                  <a:lnTo>
                    <a:pt x="728" y="873"/>
                  </a:lnTo>
                  <a:lnTo>
                    <a:pt x="1118" y="2009"/>
                  </a:lnTo>
                  <a:lnTo>
                    <a:pt x="1137" y="2036"/>
                  </a:lnTo>
                  <a:lnTo>
                    <a:pt x="1164" y="2073"/>
                  </a:lnTo>
                  <a:lnTo>
                    <a:pt x="2100" y="2764"/>
                  </a:lnTo>
                  <a:lnTo>
                    <a:pt x="2127" y="2773"/>
                  </a:lnTo>
                  <a:lnTo>
                    <a:pt x="2155" y="2782"/>
                  </a:lnTo>
                  <a:lnTo>
                    <a:pt x="2200" y="2791"/>
                  </a:lnTo>
                  <a:lnTo>
                    <a:pt x="2255" y="2773"/>
                  </a:lnTo>
                  <a:lnTo>
                    <a:pt x="2273" y="2755"/>
                  </a:lnTo>
                  <a:lnTo>
                    <a:pt x="2291" y="2736"/>
                  </a:lnTo>
                  <a:lnTo>
                    <a:pt x="2309" y="2709"/>
                  </a:lnTo>
                  <a:lnTo>
                    <a:pt x="2318" y="2682"/>
                  </a:lnTo>
                  <a:lnTo>
                    <a:pt x="2318" y="2636"/>
                  </a:lnTo>
                  <a:lnTo>
                    <a:pt x="2300" y="2582"/>
                  </a:lnTo>
                  <a:lnTo>
                    <a:pt x="2282" y="2564"/>
                  </a:lnTo>
                  <a:lnTo>
                    <a:pt x="2264" y="2545"/>
                  </a:lnTo>
                  <a:lnTo>
                    <a:pt x="1364" y="1873"/>
                  </a:lnTo>
                  <a:lnTo>
                    <a:pt x="982" y="755"/>
                  </a:lnTo>
                  <a:lnTo>
                    <a:pt x="964" y="718"/>
                  </a:lnTo>
                  <a:lnTo>
                    <a:pt x="937" y="691"/>
                  </a:lnTo>
                  <a:lnTo>
                    <a:pt x="228" y="37"/>
                  </a:lnTo>
                  <a:lnTo>
                    <a:pt x="210" y="19"/>
                  </a:lnTo>
                  <a:lnTo>
                    <a:pt x="182" y="10"/>
                  </a:lnTo>
                  <a:lnTo>
                    <a:pt x="128" y="0"/>
                  </a:lnTo>
                  <a:close/>
                </a:path>
              </a:pathLst>
            </a:custGeom>
            <a:solidFill>
              <a:srgbClr val="365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70;p16"/>
            <p:cNvSpPr/>
            <p:nvPr/>
          </p:nvSpPr>
          <p:spPr>
            <a:xfrm>
              <a:off x="4332350" y="1987688"/>
              <a:ext cx="57975" cy="69775"/>
            </a:xfrm>
            <a:custGeom>
              <a:avLst/>
              <a:gdLst/>
              <a:ahLst/>
              <a:cxnLst/>
              <a:rect l="l" t="t" r="r" b="b"/>
              <a:pathLst>
                <a:path w="2319" h="2791" extrusionOk="0">
                  <a:moveTo>
                    <a:pt x="2191" y="0"/>
                  </a:moveTo>
                  <a:lnTo>
                    <a:pt x="2137" y="10"/>
                  </a:lnTo>
                  <a:lnTo>
                    <a:pt x="2109" y="19"/>
                  </a:lnTo>
                  <a:lnTo>
                    <a:pt x="2091" y="37"/>
                  </a:lnTo>
                  <a:lnTo>
                    <a:pt x="1382" y="691"/>
                  </a:lnTo>
                  <a:lnTo>
                    <a:pt x="1355" y="718"/>
                  </a:lnTo>
                  <a:lnTo>
                    <a:pt x="1337" y="755"/>
                  </a:lnTo>
                  <a:lnTo>
                    <a:pt x="955" y="1873"/>
                  </a:lnTo>
                  <a:lnTo>
                    <a:pt x="55" y="2545"/>
                  </a:lnTo>
                  <a:lnTo>
                    <a:pt x="37" y="2564"/>
                  </a:lnTo>
                  <a:lnTo>
                    <a:pt x="19" y="2582"/>
                  </a:lnTo>
                  <a:lnTo>
                    <a:pt x="1" y="2636"/>
                  </a:lnTo>
                  <a:lnTo>
                    <a:pt x="1" y="2682"/>
                  </a:lnTo>
                  <a:lnTo>
                    <a:pt x="10" y="2709"/>
                  </a:lnTo>
                  <a:lnTo>
                    <a:pt x="28" y="2736"/>
                  </a:lnTo>
                  <a:lnTo>
                    <a:pt x="46" y="2755"/>
                  </a:lnTo>
                  <a:lnTo>
                    <a:pt x="64" y="2773"/>
                  </a:lnTo>
                  <a:lnTo>
                    <a:pt x="119" y="2791"/>
                  </a:lnTo>
                  <a:lnTo>
                    <a:pt x="173" y="2782"/>
                  </a:lnTo>
                  <a:lnTo>
                    <a:pt x="192" y="2773"/>
                  </a:lnTo>
                  <a:lnTo>
                    <a:pt x="219" y="2764"/>
                  </a:lnTo>
                  <a:lnTo>
                    <a:pt x="1155" y="2073"/>
                  </a:lnTo>
                  <a:lnTo>
                    <a:pt x="1182" y="2036"/>
                  </a:lnTo>
                  <a:lnTo>
                    <a:pt x="1201" y="2009"/>
                  </a:lnTo>
                  <a:lnTo>
                    <a:pt x="1591" y="873"/>
                  </a:lnTo>
                  <a:lnTo>
                    <a:pt x="2273" y="237"/>
                  </a:lnTo>
                  <a:lnTo>
                    <a:pt x="2291" y="209"/>
                  </a:lnTo>
                  <a:lnTo>
                    <a:pt x="2309" y="191"/>
                  </a:lnTo>
                  <a:lnTo>
                    <a:pt x="2319" y="137"/>
                  </a:lnTo>
                  <a:lnTo>
                    <a:pt x="2309" y="91"/>
                  </a:lnTo>
                  <a:lnTo>
                    <a:pt x="2300" y="64"/>
                  </a:lnTo>
                  <a:lnTo>
                    <a:pt x="2282" y="46"/>
                  </a:lnTo>
                  <a:lnTo>
                    <a:pt x="2264" y="28"/>
                  </a:lnTo>
                  <a:lnTo>
                    <a:pt x="2237" y="10"/>
                  </a:lnTo>
                  <a:lnTo>
                    <a:pt x="2191" y="0"/>
                  </a:lnTo>
                  <a:close/>
                </a:path>
              </a:pathLst>
            </a:custGeom>
            <a:solidFill>
              <a:srgbClr val="365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71;p16"/>
            <p:cNvSpPr/>
            <p:nvPr/>
          </p:nvSpPr>
          <p:spPr>
            <a:xfrm>
              <a:off x="4312825" y="2010188"/>
              <a:ext cx="13425" cy="28200"/>
            </a:xfrm>
            <a:custGeom>
              <a:avLst/>
              <a:gdLst/>
              <a:ahLst/>
              <a:cxnLst/>
              <a:rect l="l" t="t" r="r" b="b"/>
              <a:pathLst>
                <a:path w="537" h="1128" extrusionOk="0">
                  <a:moveTo>
                    <a:pt x="264" y="0"/>
                  </a:moveTo>
                  <a:lnTo>
                    <a:pt x="236" y="9"/>
                  </a:lnTo>
                  <a:lnTo>
                    <a:pt x="191" y="18"/>
                  </a:lnTo>
                  <a:lnTo>
                    <a:pt x="155" y="55"/>
                  </a:lnTo>
                  <a:lnTo>
                    <a:pt x="136" y="82"/>
                  </a:lnTo>
                  <a:lnTo>
                    <a:pt x="127" y="109"/>
                  </a:lnTo>
                  <a:lnTo>
                    <a:pt x="0" y="618"/>
                  </a:lnTo>
                  <a:lnTo>
                    <a:pt x="0" y="646"/>
                  </a:lnTo>
                  <a:lnTo>
                    <a:pt x="0" y="682"/>
                  </a:lnTo>
                  <a:lnTo>
                    <a:pt x="9" y="709"/>
                  </a:lnTo>
                  <a:lnTo>
                    <a:pt x="27" y="737"/>
                  </a:lnTo>
                  <a:lnTo>
                    <a:pt x="291" y="1073"/>
                  </a:lnTo>
                  <a:lnTo>
                    <a:pt x="309" y="1091"/>
                  </a:lnTo>
                  <a:lnTo>
                    <a:pt x="336" y="1109"/>
                  </a:lnTo>
                  <a:lnTo>
                    <a:pt x="382" y="1127"/>
                  </a:lnTo>
                  <a:lnTo>
                    <a:pt x="436" y="1118"/>
                  </a:lnTo>
                  <a:lnTo>
                    <a:pt x="464" y="1109"/>
                  </a:lnTo>
                  <a:lnTo>
                    <a:pt x="482" y="1100"/>
                  </a:lnTo>
                  <a:lnTo>
                    <a:pt x="500" y="1082"/>
                  </a:lnTo>
                  <a:lnTo>
                    <a:pt x="518" y="1055"/>
                  </a:lnTo>
                  <a:lnTo>
                    <a:pt x="536" y="1009"/>
                  </a:lnTo>
                  <a:lnTo>
                    <a:pt x="527" y="955"/>
                  </a:lnTo>
                  <a:lnTo>
                    <a:pt x="518" y="927"/>
                  </a:lnTo>
                  <a:lnTo>
                    <a:pt x="509" y="909"/>
                  </a:lnTo>
                  <a:lnTo>
                    <a:pt x="282" y="618"/>
                  </a:lnTo>
                  <a:lnTo>
                    <a:pt x="391" y="173"/>
                  </a:lnTo>
                  <a:lnTo>
                    <a:pt x="400" y="146"/>
                  </a:lnTo>
                  <a:lnTo>
                    <a:pt x="391" y="118"/>
                  </a:lnTo>
                  <a:lnTo>
                    <a:pt x="373" y="73"/>
                  </a:lnTo>
                  <a:lnTo>
                    <a:pt x="345" y="28"/>
                  </a:lnTo>
                  <a:lnTo>
                    <a:pt x="318" y="18"/>
                  </a:lnTo>
                  <a:lnTo>
                    <a:pt x="291" y="9"/>
                  </a:lnTo>
                  <a:lnTo>
                    <a:pt x="264" y="0"/>
                  </a:lnTo>
                  <a:close/>
                </a:path>
              </a:pathLst>
            </a:custGeom>
            <a:solidFill>
              <a:srgbClr val="365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72;p16"/>
            <p:cNvSpPr/>
            <p:nvPr/>
          </p:nvSpPr>
          <p:spPr>
            <a:xfrm>
              <a:off x="4328275" y="2010188"/>
              <a:ext cx="13425" cy="28200"/>
            </a:xfrm>
            <a:custGeom>
              <a:avLst/>
              <a:gdLst/>
              <a:ahLst/>
              <a:cxnLst/>
              <a:rect l="l" t="t" r="r" b="b"/>
              <a:pathLst>
                <a:path w="537" h="1128" extrusionOk="0">
                  <a:moveTo>
                    <a:pt x="264" y="0"/>
                  </a:moveTo>
                  <a:lnTo>
                    <a:pt x="236" y="9"/>
                  </a:lnTo>
                  <a:lnTo>
                    <a:pt x="209" y="18"/>
                  </a:lnTo>
                  <a:lnTo>
                    <a:pt x="191" y="28"/>
                  </a:lnTo>
                  <a:lnTo>
                    <a:pt x="155" y="73"/>
                  </a:lnTo>
                  <a:lnTo>
                    <a:pt x="136" y="118"/>
                  </a:lnTo>
                  <a:lnTo>
                    <a:pt x="136" y="146"/>
                  </a:lnTo>
                  <a:lnTo>
                    <a:pt x="136" y="173"/>
                  </a:lnTo>
                  <a:lnTo>
                    <a:pt x="255" y="618"/>
                  </a:lnTo>
                  <a:lnTo>
                    <a:pt x="27" y="909"/>
                  </a:lnTo>
                  <a:lnTo>
                    <a:pt x="9" y="927"/>
                  </a:lnTo>
                  <a:lnTo>
                    <a:pt x="0" y="955"/>
                  </a:lnTo>
                  <a:lnTo>
                    <a:pt x="0" y="1009"/>
                  </a:lnTo>
                  <a:lnTo>
                    <a:pt x="9" y="1055"/>
                  </a:lnTo>
                  <a:lnTo>
                    <a:pt x="27" y="1082"/>
                  </a:lnTo>
                  <a:lnTo>
                    <a:pt x="46" y="1100"/>
                  </a:lnTo>
                  <a:lnTo>
                    <a:pt x="73" y="1109"/>
                  </a:lnTo>
                  <a:lnTo>
                    <a:pt x="100" y="1118"/>
                  </a:lnTo>
                  <a:lnTo>
                    <a:pt x="146" y="1127"/>
                  </a:lnTo>
                  <a:lnTo>
                    <a:pt x="200" y="1109"/>
                  </a:lnTo>
                  <a:lnTo>
                    <a:pt x="218" y="1091"/>
                  </a:lnTo>
                  <a:lnTo>
                    <a:pt x="236" y="1073"/>
                  </a:lnTo>
                  <a:lnTo>
                    <a:pt x="509" y="737"/>
                  </a:lnTo>
                  <a:lnTo>
                    <a:pt x="527" y="709"/>
                  </a:lnTo>
                  <a:lnTo>
                    <a:pt x="536" y="682"/>
                  </a:lnTo>
                  <a:lnTo>
                    <a:pt x="536" y="646"/>
                  </a:lnTo>
                  <a:lnTo>
                    <a:pt x="527" y="618"/>
                  </a:lnTo>
                  <a:lnTo>
                    <a:pt x="400" y="109"/>
                  </a:lnTo>
                  <a:lnTo>
                    <a:pt x="391" y="82"/>
                  </a:lnTo>
                  <a:lnTo>
                    <a:pt x="382" y="55"/>
                  </a:lnTo>
                  <a:lnTo>
                    <a:pt x="346" y="18"/>
                  </a:lnTo>
                  <a:lnTo>
                    <a:pt x="291" y="9"/>
                  </a:lnTo>
                  <a:lnTo>
                    <a:pt x="264" y="0"/>
                  </a:lnTo>
                  <a:close/>
                </a:path>
              </a:pathLst>
            </a:custGeom>
            <a:solidFill>
              <a:srgbClr val="365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73;p16"/>
            <p:cNvSpPr/>
            <p:nvPr/>
          </p:nvSpPr>
          <p:spPr>
            <a:xfrm>
              <a:off x="4262600" y="2076088"/>
              <a:ext cx="55925" cy="82500"/>
            </a:xfrm>
            <a:custGeom>
              <a:avLst/>
              <a:gdLst/>
              <a:ahLst/>
              <a:cxnLst/>
              <a:rect l="l" t="t" r="r" b="b"/>
              <a:pathLst>
                <a:path w="2237" h="3300" extrusionOk="0">
                  <a:moveTo>
                    <a:pt x="2054" y="0"/>
                  </a:moveTo>
                  <a:lnTo>
                    <a:pt x="2036" y="18"/>
                  </a:lnTo>
                  <a:lnTo>
                    <a:pt x="2009" y="37"/>
                  </a:lnTo>
                  <a:lnTo>
                    <a:pt x="1173" y="809"/>
                  </a:lnTo>
                  <a:lnTo>
                    <a:pt x="1146" y="836"/>
                  </a:lnTo>
                  <a:lnTo>
                    <a:pt x="1127" y="873"/>
                  </a:lnTo>
                  <a:lnTo>
                    <a:pt x="809" y="2245"/>
                  </a:lnTo>
                  <a:lnTo>
                    <a:pt x="37" y="3073"/>
                  </a:lnTo>
                  <a:lnTo>
                    <a:pt x="18" y="3091"/>
                  </a:lnTo>
                  <a:lnTo>
                    <a:pt x="9" y="3118"/>
                  </a:lnTo>
                  <a:lnTo>
                    <a:pt x="0" y="3163"/>
                  </a:lnTo>
                  <a:lnTo>
                    <a:pt x="9" y="3218"/>
                  </a:lnTo>
                  <a:lnTo>
                    <a:pt x="18" y="3245"/>
                  </a:lnTo>
                  <a:lnTo>
                    <a:pt x="37" y="3263"/>
                  </a:lnTo>
                  <a:lnTo>
                    <a:pt x="64" y="3282"/>
                  </a:lnTo>
                  <a:lnTo>
                    <a:pt x="82" y="3291"/>
                  </a:lnTo>
                  <a:lnTo>
                    <a:pt x="137" y="3300"/>
                  </a:lnTo>
                  <a:lnTo>
                    <a:pt x="191" y="3291"/>
                  </a:lnTo>
                  <a:lnTo>
                    <a:pt x="209" y="3272"/>
                  </a:lnTo>
                  <a:lnTo>
                    <a:pt x="237" y="3254"/>
                  </a:lnTo>
                  <a:lnTo>
                    <a:pt x="1036" y="2409"/>
                  </a:lnTo>
                  <a:lnTo>
                    <a:pt x="1055" y="2373"/>
                  </a:lnTo>
                  <a:lnTo>
                    <a:pt x="1064" y="2336"/>
                  </a:lnTo>
                  <a:lnTo>
                    <a:pt x="1382" y="982"/>
                  </a:lnTo>
                  <a:lnTo>
                    <a:pt x="2191" y="237"/>
                  </a:lnTo>
                  <a:lnTo>
                    <a:pt x="2209" y="209"/>
                  </a:lnTo>
                  <a:lnTo>
                    <a:pt x="2227" y="191"/>
                  </a:lnTo>
                  <a:lnTo>
                    <a:pt x="2236" y="137"/>
                  </a:lnTo>
                  <a:lnTo>
                    <a:pt x="2227" y="91"/>
                  </a:lnTo>
                  <a:lnTo>
                    <a:pt x="2218" y="64"/>
                  </a:lnTo>
                  <a:lnTo>
                    <a:pt x="2200" y="37"/>
                  </a:lnTo>
                  <a:lnTo>
                    <a:pt x="2182" y="18"/>
                  </a:lnTo>
                  <a:lnTo>
                    <a:pt x="2154" y="9"/>
                  </a:lnTo>
                  <a:lnTo>
                    <a:pt x="2109" y="0"/>
                  </a:lnTo>
                  <a:close/>
                </a:path>
              </a:pathLst>
            </a:custGeom>
            <a:solidFill>
              <a:srgbClr val="365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74;p16"/>
            <p:cNvSpPr/>
            <p:nvPr/>
          </p:nvSpPr>
          <p:spPr>
            <a:xfrm>
              <a:off x="4282375" y="2107663"/>
              <a:ext cx="37275" cy="91600"/>
            </a:xfrm>
            <a:custGeom>
              <a:avLst/>
              <a:gdLst/>
              <a:ahLst/>
              <a:cxnLst/>
              <a:rect l="l" t="t" r="r" b="b"/>
              <a:pathLst>
                <a:path w="1491" h="3664" extrusionOk="0">
                  <a:moveTo>
                    <a:pt x="1336" y="1"/>
                  </a:moveTo>
                  <a:lnTo>
                    <a:pt x="1282" y="19"/>
                  </a:lnTo>
                  <a:lnTo>
                    <a:pt x="1263" y="37"/>
                  </a:lnTo>
                  <a:lnTo>
                    <a:pt x="1245" y="55"/>
                  </a:lnTo>
                  <a:lnTo>
                    <a:pt x="600" y="1001"/>
                  </a:lnTo>
                  <a:lnTo>
                    <a:pt x="591" y="1037"/>
                  </a:lnTo>
                  <a:lnTo>
                    <a:pt x="582" y="1073"/>
                  </a:lnTo>
                  <a:lnTo>
                    <a:pt x="582" y="2482"/>
                  </a:lnTo>
                  <a:lnTo>
                    <a:pt x="18" y="3464"/>
                  </a:lnTo>
                  <a:lnTo>
                    <a:pt x="9" y="3491"/>
                  </a:lnTo>
                  <a:lnTo>
                    <a:pt x="0" y="3509"/>
                  </a:lnTo>
                  <a:lnTo>
                    <a:pt x="0" y="3564"/>
                  </a:lnTo>
                  <a:lnTo>
                    <a:pt x="27" y="3609"/>
                  </a:lnTo>
                  <a:lnTo>
                    <a:pt x="45" y="3637"/>
                  </a:lnTo>
                  <a:lnTo>
                    <a:pt x="64" y="3646"/>
                  </a:lnTo>
                  <a:lnTo>
                    <a:pt x="91" y="3664"/>
                  </a:lnTo>
                  <a:lnTo>
                    <a:pt x="173" y="3664"/>
                  </a:lnTo>
                  <a:lnTo>
                    <a:pt x="218" y="3637"/>
                  </a:lnTo>
                  <a:lnTo>
                    <a:pt x="236" y="3618"/>
                  </a:lnTo>
                  <a:lnTo>
                    <a:pt x="255" y="3600"/>
                  </a:lnTo>
                  <a:lnTo>
                    <a:pt x="836" y="2582"/>
                  </a:lnTo>
                  <a:lnTo>
                    <a:pt x="854" y="2555"/>
                  </a:lnTo>
                  <a:lnTo>
                    <a:pt x="854" y="2518"/>
                  </a:lnTo>
                  <a:lnTo>
                    <a:pt x="854" y="1119"/>
                  </a:lnTo>
                  <a:lnTo>
                    <a:pt x="1473" y="210"/>
                  </a:lnTo>
                  <a:lnTo>
                    <a:pt x="1482" y="182"/>
                  </a:lnTo>
                  <a:lnTo>
                    <a:pt x="1491" y="155"/>
                  </a:lnTo>
                  <a:lnTo>
                    <a:pt x="1491" y="101"/>
                  </a:lnTo>
                  <a:lnTo>
                    <a:pt x="1473" y="55"/>
                  </a:lnTo>
                  <a:lnTo>
                    <a:pt x="1454" y="37"/>
                  </a:lnTo>
                  <a:lnTo>
                    <a:pt x="1436" y="19"/>
                  </a:lnTo>
                  <a:lnTo>
                    <a:pt x="1409" y="1"/>
                  </a:lnTo>
                  <a:close/>
                </a:path>
              </a:pathLst>
            </a:custGeom>
            <a:solidFill>
              <a:srgbClr val="365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75;p16"/>
            <p:cNvSpPr/>
            <p:nvPr/>
          </p:nvSpPr>
          <p:spPr>
            <a:xfrm>
              <a:off x="4337350" y="2076088"/>
              <a:ext cx="56150" cy="82500"/>
            </a:xfrm>
            <a:custGeom>
              <a:avLst/>
              <a:gdLst/>
              <a:ahLst/>
              <a:cxnLst/>
              <a:rect l="l" t="t" r="r" b="b"/>
              <a:pathLst>
                <a:path w="2246" h="3300" extrusionOk="0">
                  <a:moveTo>
                    <a:pt x="137" y="0"/>
                  </a:moveTo>
                  <a:lnTo>
                    <a:pt x="82" y="9"/>
                  </a:lnTo>
                  <a:lnTo>
                    <a:pt x="55" y="18"/>
                  </a:lnTo>
                  <a:lnTo>
                    <a:pt x="37" y="37"/>
                  </a:lnTo>
                  <a:lnTo>
                    <a:pt x="19" y="64"/>
                  </a:lnTo>
                  <a:lnTo>
                    <a:pt x="10" y="91"/>
                  </a:lnTo>
                  <a:lnTo>
                    <a:pt x="1" y="137"/>
                  </a:lnTo>
                  <a:lnTo>
                    <a:pt x="19" y="191"/>
                  </a:lnTo>
                  <a:lnTo>
                    <a:pt x="28" y="209"/>
                  </a:lnTo>
                  <a:lnTo>
                    <a:pt x="46" y="237"/>
                  </a:lnTo>
                  <a:lnTo>
                    <a:pt x="855" y="982"/>
                  </a:lnTo>
                  <a:lnTo>
                    <a:pt x="1173" y="2336"/>
                  </a:lnTo>
                  <a:lnTo>
                    <a:pt x="1182" y="2373"/>
                  </a:lnTo>
                  <a:lnTo>
                    <a:pt x="1210" y="2409"/>
                  </a:lnTo>
                  <a:lnTo>
                    <a:pt x="2009" y="3254"/>
                  </a:lnTo>
                  <a:lnTo>
                    <a:pt x="2028" y="3272"/>
                  </a:lnTo>
                  <a:lnTo>
                    <a:pt x="2055" y="3291"/>
                  </a:lnTo>
                  <a:lnTo>
                    <a:pt x="2100" y="3300"/>
                  </a:lnTo>
                  <a:lnTo>
                    <a:pt x="2155" y="3291"/>
                  </a:lnTo>
                  <a:lnTo>
                    <a:pt x="2182" y="3282"/>
                  </a:lnTo>
                  <a:lnTo>
                    <a:pt x="2200" y="3263"/>
                  </a:lnTo>
                  <a:lnTo>
                    <a:pt x="2219" y="3245"/>
                  </a:lnTo>
                  <a:lnTo>
                    <a:pt x="2237" y="3218"/>
                  </a:lnTo>
                  <a:lnTo>
                    <a:pt x="2246" y="3163"/>
                  </a:lnTo>
                  <a:lnTo>
                    <a:pt x="2237" y="3118"/>
                  </a:lnTo>
                  <a:lnTo>
                    <a:pt x="2228" y="3091"/>
                  </a:lnTo>
                  <a:lnTo>
                    <a:pt x="2209" y="3073"/>
                  </a:lnTo>
                  <a:lnTo>
                    <a:pt x="1428" y="2245"/>
                  </a:lnTo>
                  <a:lnTo>
                    <a:pt x="1110" y="873"/>
                  </a:lnTo>
                  <a:lnTo>
                    <a:pt x="1101" y="836"/>
                  </a:lnTo>
                  <a:lnTo>
                    <a:pt x="1073" y="809"/>
                  </a:lnTo>
                  <a:lnTo>
                    <a:pt x="228" y="37"/>
                  </a:lnTo>
                  <a:lnTo>
                    <a:pt x="210" y="18"/>
                  </a:lnTo>
                  <a:lnTo>
                    <a:pt x="182" y="0"/>
                  </a:lnTo>
                  <a:close/>
                </a:path>
              </a:pathLst>
            </a:custGeom>
            <a:solidFill>
              <a:srgbClr val="365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76;p16"/>
            <p:cNvSpPr/>
            <p:nvPr/>
          </p:nvSpPr>
          <p:spPr>
            <a:xfrm>
              <a:off x="4336225" y="2107663"/>
              <a:ext cx="37275" cy="91600"/>
            </a:xfrm>
            <a:custGeom>
              <a:avLst/>
              <a:gdLst/>
              <a:ahLst/>
              <a:cxnLst/>
              <a:rect l="l" t="t" r="r" b="b"/>
              <a:pathLst>
                <a:path w="1491" h="3664" extrusionOk="0">
                  <a:moveTo>
                    <a:pt x="82" y="1"/>
                  </a:moveTo>
                  <a:lnTo>
                    <a:pt x="64" y="19"/>
                  </a:lnTo>
                  <a:lnTo>
                    <a:pt x="37" y="37"/>
                  </a:lnTo>
                  <a:lnTo>
                    <a:pt x="28" y="55"/>
                  </a:lnTo>
                  <a:lnTo>
                    <a:pt x="0" y="101"/>
                  </a:lnTo>
                  <a:lnTo>
                    <a:pt x="0" y="155"/>
                  </a:lnTo>
                  <a:lnTo>
                    <a:pt x="9" y="182"/>
                  </a:lnTo>
                  <a:lnTo>
                    <a:pt x="28" y="210"/>
                  </a:lnTo>
                  <a:lnTo>
                    <a:pt x="646" y="1119"/>
                  </a:lnTo>
                  <a:lnTo>
                    <a:pt x="637" y="2518"/>
                  </a:lnTo>
                  <a:lnTo>
                    <a:pt x="646" y="2555"/>
                  </a:lnTo>
                  <a:lnTo>
                    <a:pt x="655" y="2582"/>
                  </a:lnTo>
                  <a:lnTo>
                    <a:pt x="1246" y="3600"/>
                  </a:lnTo>
                  <a:lnTo>
                    <a:pt x="1255" y="3618"/>
                  </a:lnTo>
                  <a:lnTo>
                    <a:pt x="1273" y="3637"/>
                  </a:lnTo>
                  <a:lnTo>
                    <a:pt x="1327" y="3664"/>
                  </a:lnTo>
                  <a:lnTo>
                    <a:pt x="1400" y="3664"/>
                  </a:lnTo>
                  <a:lnTo>
                    <a:pt x="1427" y="3646"/>
                  </a:lnTo>
                  <a:lnTo>
                    <a:pt x="1445" y="3637"/>
                  </a:lnTo>
                  <a:lnTo>
                    <a:pt x="1464" y="3609"/>
                  </a:lnTo>
                  <a:lnTo>
                    <a:pt x="1491" y="3564"/>
                  </a:lnTo>
                  <a:lnTo>
                    <a:pt x="1491" y="3509"/>
                  </a:lnTo>
                  <a:lnTo>
                    <a:pt x="1491" y="3491"/>
                  </a:lnTo>
                  <a:lnTo>
                    <a:pt x="1473" y="3464"/>
                  </a:lnTo>
                  <a:lnTo>
                    <a:pt x="909" y="2482"/>
                  </a:lnTo>
                  <a:lnTo>
                    <a:pt x="918" y="1073"/>
                  </a:lnTo>
                  <a:lnTo>
                    <a:pt x="909" y="1037"/>
                  </a:lnTo>
                  <a:lnTo>
                    <a:pt x="891" y="1001"/>
                  </a:lnTo>
                  <a:lnTo>
                    <a:pt x="246" y="55"/>
                  </a:lnTo>
                  <a:lnTo>
                    <a:pt x="227" y="37"/>
                  </a:lnTo>
                  <a:lnTo>
                    <a:pt x="209" y="19"/>
                  </a:lnTo>
                  <a:lnTo>
                    <a:pt x="164" y="1"/>
                  </a:lnTo>
                  <a:close/>
                </a:path>
              </a:pathLst>
            </a:custGeom>
            <a:solidFill>
              <a:srgbClr val="365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77;p16"/>
            <p:cNvSpPr/>
            <p:nvPr/>
          </p:nvSpPr>
          <p:spPr>
            <a:xfrm>
              <a:off x="4189875" y="2001763"/>
              <a:ext cx="276125" cy="176600"/>
            </a:xfrm>
            <a:custGeom>
              <a:avLst/>
              <a:gdLst/>
              <a:ahLst/>
              <a:cxnLst/>
              <a:rect l="l" t="t" r="r" b="b"/>
              <a:pathLst>
                <a:path w="11045" h="7064" extrusionOk="0">
                  <a:moveTo>
                    <a:pt x="10463" y="1"/>
                  </a:moveTo>
                  <a:lnTo>
                    <a:pt x="1" y="6036"/>
                  </a:lnTo>
                  <a:lnTo>
                    <a:pt x="591" y="7064"/>
                  </a:lnTo>
                  <a:lnTo>
                    <a:pt x="11044" y="1019"/>
                  </a:lnTo>
                  <a:lnTo>
                    <a:pt x="104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78;p16"/>
            <p:cNvSpPr/>
            <p:nvPr/>
          </p:nvSpPr>
          <p:spPr>
            <a:xfrm>
              <a:off x="4192150" y="2436263"/>
              <a:ext cx="134100" cy="17050"/>
            </a:xfrm>
            <a:custGeom>
              <a:avLst/>
              <a:gdLst/>
              <a:ahLst/>
              <a:cxnLst/>
              <a:rect l="l" t="t" r="r" b="b"/>
              <a:pathLst>
                <a:path w="5364" h="682" extrusionOk="0">
                  <a:moveTo>
                    <a:pt x="0" y="682"/>
                  </a:moveTo>
                  <a:lnTo>
                    <a:pt x="5363" y="682"/>
                  </a:lnTo>
                  <a:lnTo>
                    <a:pt x="5363" y="0"/>
                  </a:lnTo>
                  <a:lnTo>
                    <a:pt x="0" y="0"/>
                  </a:lnTo>
                  <a:lnTo>
                    <a:pt x="0" y="68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79;p16"/>
            <p:cNvSpPr/>
            <p:nvPr/>
          </p:nvSpPr>
          <p:spPr>
            <a:xfrm>
              <a:off x="4343500" y="2436263"/>
              <a:ext cx="45225" cy="17050"/>
            </a:xfrm>
            <a:custGeom>
              <a:avLst/>
              <a:gdLst/>
              <a:ahLst/>
              <a:cxnLst/>
              <a:rect l="l" t="t" r="r" b="b"/>
              <a:pathLst>
                <a:path w="1809" h="682" extrusionOk="0">
                  <a:moveTo>
                    <a:pt x="0" y="682"/>
                  </a:moveTo>
                  <a:lnTo>
                    <a:pt x="1809" y="682"/>
                  </a:lnTo>
                  <a:lnTo>
                    <a:pt x="1809" y="0"/>
                  </a:lnTo>
                  <a:lnTo>
                    <a:pt x="0" y="0"/>
                  </a:lnTo>
                  <a:lnTo>
                    <a:pt x="0" y="68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80;p16"/>
            <p:cNvSpPr/>
            <p:nvPr/>
          </p:nvSpPr>
          <p:spPr>
            <a:xfrm>
              <a:off x="4402350" y="2436263"/>
              <a:ext cx="61600" cy="17050"/>
            </a:xfrm>
            <a:custGeom>
              <a:avLst/>
              <a:gdLst/>
              <a:ahLst/>
              <a:cxnLst/>
              <a:rect l="l" t="t" r="r" b="b"/>
              <a:pathLst>
                <a:path w="2464" h="682" extrusionOk="0">
                  <a:moveTo>
                    <a:pt x="0" y="682"/>
                  </a:moveTo>
                  <a:lnTo>
                    <a:pt x="2464" y="682"/>
                  </a:lnTo>
                  <a:lnTo>
                    <a:pt x="2464" y="0"/>
                  </a:lnTo>
                  <a:lnTo>
                    <a:pt x="0" y="0"/>
                  </a:lnTo>
                  <a:lnTo>
                    <a:pt x="0" y="68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81;p16"/>
            <p:cNvSpPr/>
            <p:nvPr/>
          </p:nvSpPr>
          <p:spPr>
            <a:xfrm>
              <a:off x="4192150" y="2468738"/>
              <a:ext cx="74325" cy="8675"/>
            </a:xfrm>
            <a:custGeom>
              <a:avLst/>
              <a:gdLst/>
              <a:ahLst/>
              <a:cxnLst/>
              <a:rect l="l" t="t" r="r" b="b"/>
              <a:pathLst>
                <a:path w="2973" h="347" extrusionOk="0">
                  <a:moveTo>
                    <a:pt x="0" y="346"/>
                  </a:moveTo>
                  <a:lnTo>
                    <a:pt x="2973" y="346"/>
                  </a:lnTo>
                  <a:lnTo>
                    <a:pt x="2973" y="1"/>
                  </a:lnTo>
                  <a:lnTo>
                    <a:pt x="0" y="1"/>
                  </a:lnTo>
                  <a:lnTo>
                    <a:pt x="0" y="34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82;p16"/>
            <p:cNvSpPr/>
            <p:nvPr/>
          </p:nvSpPr>
          <p:spPr>
            <a:xfrm>
              <a:off x="4276900" y="2468738"/>
              <a:ext cx="42525" cy="8675"/>
            </a:xfrm>
            <a:custGeom>
              <a:avLst/>
              <a:gdLst/>
              <a:ahLst/>
              <a:cxnLst/>
              <a:rect l="l" t="t" r="r" b="b"/>
              <a:pathLst>
                <a:path w="1701" h="347" extrusionOk="0">
                  <a:moveTo>
                    <a:pt x="1" y="346"/>
                  </a:moveTo>
                  <a:lnTo>
                    <a:pt x="1701" y="346"/>
                  </a:lnTo>
                  <a:lnTo>
                    <a:pt x="1701" y="1"/>
                  </a:lnTo>
                  <a:lnTo>
                    <a:pt x="1" y="1"/>
                  </a:lnTo>
                  <a:lnTo>
                    <a:pt x="1" y="34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83;p16"/>
            <p:cNvSpPr/>
            <p:nvPr/>
          </p:nvSpPr>
          <p:spPr>
            <a:xfrm>
              <a:off x="4331000" y="2468738"/>
              <a:ext cx="21375" cy="8675"/>
            </a:xfrm>
            <a:custGeom>
              <a:avLst/>
              <a:gdLst/>
              <a:ahLst/>
              <a:cxnLst/>
              <a:rect l="l" t="t" r="r" b="b"/>
              <a:pathLst>
                <a:path w="855" h="347" extrusionOk="0">
                  <a:moveTo>
                    <a:pt x="0" y="346"/>
                  </a:moveTo>
                  <a:lnTo>
                    <a:pt x="855" y="346"/>
                  </a:lnTo>
                  <a:lnTo>
                    <a:pt x="855" y="1"/>
                  </a:lnTo>
                  <a:lnTo>
                    <a:pt x="0" y="1"/>
                  </a:lnTo>
                  <a:lnTo>
                    <a:pt x="0" y="34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84;p16"/>
            <p:cNvSpPr/>
            <p:nvPr/>
          </p:nvSpPr>
          <p:spPr>
            <a:xfrm>
              <a:off x="4366450" y="2468738"/>
              <a:ext cx="97500" cy="8675"/>
            </a:xfrm>
            <a:custGeom>
              <a:avLst/>
              <a:gdLst/>
              <a:ahLst/>
              <a:cxnLst/>
              <a:rect l="l" t="t" r="r" b="b"/>
              <a:pathLst>
                <a:path w="3900" h="347" extrusionOk="0">
                  <a:moveTo>
                    <a:pt x="0" y="346"/>
                  </a:moveTo>
                  <a:lnTo>
                    <a:pt x="3900" y="346"/>
                  </a:lnTo>
                  <a:lnTo>
                    <a:pt x="3900" y="1"/>
                  </a:lnTo>
                  <a:lnTo>
                    <a:pt x="0" y="1"/>
                  </a:lnTo>
                  <a:lnTo>
                    <a:pt x="0" y="34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85;p16"/>
            <p:cNvSpPr/>
            <p:nvPr/>
          </p:nvSpPr>
          <p:spPr>
            <a:xfrm>
              <a:off x="4192150" y="2488513"/>
              <a:ext cx="97500" cy="8450"/>
            </a:xfrm>
            <a:custGeom>
              <a:avLst/>
              <a:gdLst/>
              <a:ahLst/>
              <a:cxnLst/>
              <a:rect l="l" t="t" r="r" b="b"/>
              <a:pathLst>
                <a:path w="3900" h="338" extrusionOk="0">
                  <a:moveTo>
                    <a:pt x="0" y="337"/>
                  </a:moveTo>
                  <a:lnTo>
                    <a:pt x="3900" y="337"/>
                  </a:lnTo>
                  <a:lnTo>
                    <a:pt x="3900" y="1"/>
                  </a:lnTo>
                  <a:lnTo>
                    <a:pt x="0" y="1"/>
                  </a:lnTo>
                  <a:lnTo>
                    <a:pt x="0" y="33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86;p16"/>
            <p:cNvSpPr/>
            <p:nvPr/>
          </p:nvSpPr>
          <p:spPr>
            <a:xfrm>
              <a:off x="4307575" y="2488513"/>
              <a:ext cx="42300" cy="8450"/>
            </a:xfrm>
            <a:custGeom>
              <a:avLst/>
              <a:gdLst/>
              <a:ahLst/>
              <a:cxnLst/>
              <a:rect l="l" t="t" r="r" b="b"/>
              <a:pathLst>
                <a:path w="1692" h="338" extrusionOk="0">
                  <a:moveTo>
                    <a:pt x="1" y="337"/>
                  </a:moveTo>
                  <a:lnTo>
                    <a:pt x="1692" y="337"/>
                  </a:lnTo>
                  <a:lnTo>
                    <a:pt x="1692" y="1"/>
                  </a:lnTo>
                  <a:lnTo>
                    <a:pt x="1" y="1"/>
                  </a:lnTo>
                  <a:lnTo>
                    <a:pt x="1" y="33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87;p16"/>
            <p:cNvSpPr/>
            <p:nvPr/>
          </p:nvSpPr>
          <p:spPr>
            <a:xfrm>
              <a:off x="4367575" y="2488513"/>
              <a:ext cx="21150" cy="8450"/>
            </a:xfrm>
            <a:custGeom>
              <a:avLst/>
              <a:gdLst/>
              <a:ahLst/>
              <a:cxnLst/>
              <a:rect l="l" t="t" r="r" b="b"/>
              <a:pathLst>
                <a:path w="846" h="338" extrusionOk="0">
                  <a:moveTo>
                    <a:pt x="1" y="337"/>
                  </a:moveTo>
                  <a:lnTo>
                    <a:pt x="846" y="337"/>
                  </a:lnTo>
                  <a:lnTo>
                    <a:pt x="846" y="1"/>
                  </a:lnTo>
                  <a:lnTo>
                    <a:pt x="1" y="1"/>
                  </a:lnTo>
                  <a:lnTo>
                    <a:pt x="1" y="33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88;p16"/>
            <p:cNvSpPr/>
            <p:nvPr/>
          </p:nvSpPr>
          <p:spPr>
            <a:xfrm>
              <a:off x="4400975" y="2488513"/>
              <a:ext cx="56850" cy="8450"/>
            </a:xfrm>
            <a:custGeom>
              <a:avLst/>
              <a:gdLst/>
              <a:ahLst/>
              <a:cxnLst/>
              <a:rect l="l" t="t" r="r" b="b"/>
              <a:pathLst>
                <a:path w="2274" h="338" extrusionOk="0">
                  <a:moveTo>
                    <a:pt x="1" y="337"/>
                  </a:moveTo>
                  <a:lnTo>
                    <a:pt x="2273" y="337"/>
                  </a:lnTo>
                  <a:lnTo>
                    <a:pt x="2273" y="1"/>
                  </a:lnTo>
                  <a:lnTo>
                    <a:pt x="1" y="1"/>
                  </a:lnTo>
                  <a:lnTo>
                    <a:pt x="1" y="33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89;p16"/>
            <p:cNvSpPr/>
            <p:nvPr/>
          </p:nvSpPr>
          <p:spPr>
            <a:xfrm>
              <a:off x="4183050" y="1681813"/>
              <a:ext cx="20250" cy="86375"/>
            </a:xfrm>
            <a:custGeom>
              <a:avLst/>
              <a:gdLst/>
              <a:ahLst/>
              <a:cxnLst/>
              <a:rect l="l" t="t" r="r" b="b"/>
              <a:pathLst>
                <a:path w="810" h="3455" extrusionOk="0">
                  <a:moveTo>
                    <a:pt x="228" y="1"/>
                  </a:moveTo>
                  <a:lnTo>
                    <a:pt x="155" y="10"/>
                  </a:lnTo>
                  <a:lnTo>
                    <a:pt x="92" y="28"/>
                  </a:lnTo>
                  <a:lnTo>
                    <a:pt x="46" y="55"/>
                  </a:lnTo>
                  <a:lnTo>
                    <a:pt x="19" y="92"/>
                  </a:lnTo>
                  <a:lnTo>
                    <a:pt x="10" y="137"/>
                  </a:lnTo>
                  <a:lnTo>
                    <a:pt x="10" y="155"/>
                  </a:lnTo>
                  <a:lnTo>
                    <a:pt x="19" y="183"/>
                  </a:lnTo>
                  <a:lnTo>
                    <a:pt x="37" y="210"/>
                  </a:lnTo>
                  <a:lnTo>
                    <a:pt x="37" y="237"/>
                  </a:lnTo>
                  <a:lnTo>
                    <a:pt x="37" y="3064"/>
                  </a:lnTo>
                  <a:lnTo>
                    <a:pt x="28" y="3100"/>
                  </a:lnTo>
                  <a:lnTo>
                    <a:pt x="19" y="3128"/>
                  </a:lnTo>
                  <a:lnTo>
                    <a:pt x="10" y="3146"/>
                  </a:lnTo>
                  <a:lnTo>
                    <a:pt x="1" y="3164"/>
                  </a:lnTo>
                  <a:lnTo>
                    <a:pt x="10" y="3200"/>
                  </a:lnTo>
                  <a:lnTo>
                    <a:pt x="28" y="3237"/>
                  </a:lnTo>
                  <a:lnTo>
                    <a:pt x="55" y="3273"/>
                  </a:lnTo>
                  <a:lnTo>
                    <a:pt x="92" y="3310"/>
                  </a:lnTo>
                  <a:lnTo>
                    <a:pt x="128" y="3328"/>
                  </a:lnTo>
                  <a:lnTo>
                    <a:pt x="183" y="3346"/>
                  </a:lnTo>
                  <a:lnTo>
                    <a:pt x="392" y="3409"/>
                  </a:lnTo>
                  <a:lnTo>
                    <a:pt x="583" y="3446"/>
                  </a:lnTo>
                  <a:lnTo>
                    <a:pt x="637" y="3455"/>
                  </a:lnTo>
                  <a:lnTo>
                    <a:pt x="674" y="3455"/>
                  </a:lnTo>
                  <a:lnTo>
                    <a:pt x="692" y="3446"/>
                  </a:lnTo>
                  <a:lnTo>
                    <a:pt x="710" y="3437"/>
                  </a:lnTo>
                  <a:lnTo>
                    <a:pt x="728" y="3409"/>
                  </a:lnTo>
                  <a:lnTo>
                    <a:pt x="746" y="3382"/>
                  </a:lnTo>
                  <a:lnTo>
                    <a:pt x="764" y="3291"/>
                  </a:lnTo>
                  <a:lnTo>
                    <a:pt x="764" y="3182"/>
                  </a:lnTo>
                  <a:lnTo>
                    <a:pt x="764" y="3155"/>
                  </a:lnTo>
                  <a:lnTo>
                    <a:pt x="746" y="3119"/>
                  </a:lnTo>
                  <a:lnTo>
                    <a:pt x="728" y="3082"/>
                  </a:lnTo>
                  <a:lnTo>
                    <a:pt x="719" y="3037"/>
                  </a:lnTo>
                  <a:lnTo>
                    <a:pt x="719" y="574"/>
                  </a:lnTo>
                  <a:lnTo>
                    <a:pt x="746" y="428"/>
                  </a:lnTo>
                  <a:lnTo>
                    <a:pt x="764" y="328"/>
                  </a:lnTo>
                  <a:lnTo>
                    <a:pt x="792" y="265"/>
                  </a:lnTo>
                  <a:lnTo>
                    <a:pt x="801" y="219"/>
                  </a:lnTo>
                  <a:lnTo>
                    <a:pt x="810" y="192"/>
                  </a:lnTo>
                  <a:lnTo>
                    <a:pt x="801" y="165"/>
                  </a:lnTo>
                  <a:lnTo>
                    <a:pt x="792" y="146"/>
                  </a:lnTo>
                  <a:lnTo>
                    <a:pt x="764" y="110"/>
                  </a:lnTo>
                  <a:lnTo>
                    <a:pt x="710" y="74"/>
                  </a:lnTo>
                  <a:lnTo>
                    <a:pt x="628" y="55"/>
                  </a:lnTo>
                  <a:lnTo>
                    <a:pt x="501" y="28"/>
                  </a:lnTo>
                  <a:lnTo>
                    <a:pt x="337" y="10"/>
                  </a:lnTo>
                  <a:lnTo>
                    <a:pt x="22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90;p16"/>
            <p:cNvSpPr/>
            <p:nvPr/>
          </p:nvSpPr>
          <p:spPr>
            <a:xfrm>
              <a:off x="4211250" y="1682063"/>
              <a:ext cx="57275" cy="86125"/>
            </a:xfrm>
            <a:custGeom>
              <a:avLst/>
              <a:gdLst/>
              <a:ahLst/>
              <a:cxnLst/>
              <a:rect l="l" t="t" r="r" b="b"/>
              <a:pathLst>
                <a:path w="2291" h="3445" extrusionOk="0">
                  <a:moveTo>
                    <a:pt x="245" y="0"/>
                  </a:moveTo>
                  <a:lnTo>
                    <a:pt x="209" y="9"/>
                  </a:lnTo>
                  <a:lnTo>
                    <a:pt x="155" y="36"/>
                  </a:lnTo>
                  <a:lnTo>
                    <a:pt x="118" y="82"/>
                  </a:lnTo>
                  <a:lnTo>
                    <a:pt x="82" y="127"/>
                  </a:lnTo>
                  <a:lnTo>
                    <a:pt x="55" y="191"/>
                  </a:lnTo>
                  <a:lnTo>
                    <a:pt x="55" y="227"/>
                  </a:lnTo>
                  <a:lnTo>
                    <a:pt x="64" y="273"/>
                  </a:lnTo>
                  <a:lnTo>
                    <a:pt x="73" y="345"/>
                  </a:lnTo>
                  <a:lnTo>
                    <a:pt x="73" y="2854"/>
                  </a:lnTo>
                  <a:lnTo>
                    <a:pt x="64" y="2900"/>
                  </a:lnTo>
                  <a:lnTo>
                    <a:pt x="27" y="2981"/>
                  </a:lnTo>
                  <a:lnTo>
                    <a:pt x="9" y="3027"/>
                  </a:lnTo>
                  <a:lnTo>
                    <a:pt x="0" y="3072"/>
                  </a:lnTo>
                  <a:lnTo>
                    <a:pt x="9" y="3109"/>
                  </a:lnTo>
                  <a:lnTo>
                    <a:pt x="27" y="3145"/>
                  </a:lnTo>
                  <a:lnTo>
                    <a:pt x="55" y="3172"/>
                  </a:lnTo>
                  <a:lnTo>
                    <a:pt x="109" y="3200"/>
                  </a:lnTo>
                  <a:lnTo>
                    <a:pt x="300" y="3272"/>
                  </a:lnTo>
                  <a:lnTo>
                    <a:pt x="418" y="3300"/>
                  </a:lnTo>
                  <a:lnTo>
                    <a:pt x="527" y="3327"/>
                  </a:lnTo>
                  <a:lnTo>
                    <a:pt x="618" y="3345"/>
                  </a:lnTo>
                  <a:lnTo>
                    <a:pt x="727" y="3345"/>
                  </a:lnTo>
                  <a:lnTo>
                    <a:pt x="754" y="3336"/>
                  </a:lnTo>
                  <a:lnTo>
                    <a:pt x="782" y="3327"/>
                  </a:lnTo>
                  <a:lnTo>
                    <a:pt x="800" y="3309"/>
                  </a:lnTo>
                  <a:lnTo>
                    <a:pt x="818" y="3281"/>
                  </a:lnTo>
                  <a:lnTo>
                    <a:pt x="827" y="3254"/>
                  </a:lnTo>
                  <a:lnTo>
                    <a:pt x="836" y="3190"/>
                  </a:lnTo>
                  <a:lnTo>
                    <a:pt x="836" y="3127"/>
                  </a:lnTo>
                  <a:lnTo>
                    <a:pt x="818" y="3072"/>
                  </a:lnTo>
                  <a:lnTo>
                    <a:pt x="782" y="3000"/>
                  </a:lnTo>
                  <a:lnTo>
                    <a:pt x="764" y="2945"/>
                  </a:lnTo>
                  <a:lnTo>
                    <a:pt x="754" y="2909"/>
                  </a:lnTo>
                  <a:lnTo>
                    <a:pt x="754" y="1727"/>
                  </a:lnTo>
                  <a:lnTo>
                    <a:pt x="1027" y="2409"/>
                  </a:lnTo>
                  <a:lnTo>
                    <a:pt x="1273" y="3027"/>
                  </a:lnTo>
                  <a:lnTo>
                    <a:pt x="1282" y="3127"/>
                  </a:lnTo>
                  <a:lnTo>
                    <a:pt x="1282" y="3200"/>
                  </a:lnTo>
                  <a:lnTo>
                    <a:pt x="1300" y="3218"/>
                  </a:lnTo>
                  <a:lnTo>
                    <a:pt x="1309" y="3245"/>
                  </a:lnTo>
                  <a:lnTo>
                    <a:pt x="1363" y="3281"/>
                  </a:lnTo>
                  <a:lnTo>
                    <a:pt x="1445" y="3318"/>
                  </a:lnTo>
                  <a:lnTo>
                    <a:pt x="1554" y="3363"/>
                  </a:lnTo>
                  <a:lnTo>
                    <a:pt x="1736" y="3409"/>
                  </a:lnTo>
                  <a:lnTo>
                    <a:pt x="1809" y="3427"/>
                  </a:lnTo>
                  <a:lnTo>
                    <a:pt x="1891" y="3436"/>
                  </a:lnTo>
                  <a:lnTo>
                    <a:pt x="2000" y="3445"/>
                  </a:lnTo>
                  <a:lnTo>
                    <a:pt x="2091" y="3445"/>
                  </a:lnTo>
                  <a:lnTo>
                    <a:pt x="2163" y="3427"/>
                  </a:lnTo>
                  <a:lnTo>
                    <a:pt x="2209" y="3409"/>
                  </a:lnTo>
                  <a:lnTo>
                    <a:pt x="2245" y="3372"/>
                  </a:lnTo>
                  <a:lnTo>
                    <a:pt x="2263" y="3318"/>
                  </a:lnTo>
                  <a:lnTo>
                    <a:pt x="2263" y="3245"/>
                  </a:lnTo>
                  <a:lnTo>
                    <a:pt x="2263" y="3163"/>
                  </a:lnTo>
                  <a:lnTo>
                    <a:pt x="2236" y="3018"/>
                  </a:lnTo>
                  <a:lnTo>
                    <a:pt x="2236" y="373"/>
                  </a:lnTo>
                  <a:lnTo>
                    <a:pt x="2272" y="264"/>
                  </a:lnTo>
                  <a:lnTo>
                    <a:pt x="2291" y="218"/>
                  </a:lnTo>
                  <a:lnTo>
                    <a:pt x="2291" y="182"/>
                  </a:lnTo>
                  <a:lnTo>
                    <a:pt x="2281" y="145"/>
                  </a:lnTo>
                  <a:lnTo>
                    <a:pt x="2245" y="109"/>
                  </a:lnTo>
                  <a:lnTo>
                    <a:pt x="2181" y="82"/>
                  </a:lnTo>
                  <a:lnTo>
                    <a:pt x="2100" y="55"/>
                  </a:lnTo>
                  <a:lnTo>
                    <a:pt x="1982" y="27"/>
                  </a:lnTo>
                  <a:lnTo>
                    <a:pt x="1882" y="9"/>
                  </a:lnTo>
                  <a:lnTo>
                    <a:pt x="1782" y="9"/>
                  </a:lnTo>
                  <a:lnTo>
                    <a:pt x="1682" y="27"/>
                  </a:lnTo>
                  <a:lnTo>
                    <a:pt x="1627" y="45"/>
                  </a:lnTo>
                  <a:lnTo>
                    <a:pt x="1582" y="73"/>
                  </a:lnTo>
                  <a:lnTo>
                    <a:pt x="1545" y="100"/>
                  </a:lnTo>
                  <a:lnTo>
                    <a:pt x="1527" y="127"/>
                  </a:lnTo>
                  <a:lnTo>
                    <a:pt x="1518" y="173"/>
                  </a:lnTo>
                  <a:lnTo>
                    <a:pt x="1527" y="209"/>
                  </a:lnTo>
                  <a:lnTo>
                    <a:pt x="1536" y="264"/>
                  </a:lnTo>
                  <a:lnTo>
                    <a:pt x="1554" y="318"/>
                  </a:lnTo>
                  <a:lnTo>
                    <a:pt x="1554" y="354"/>
                  </a:lnTo>
                  <a:lnTo>
                    <a:pt x="1554" y="1927"/>
                  </a:lnTo>
                  <a:lnTo>
                    <a:pt x="1491" y="1763"/>
                  </a:lnTo>
                  <a:lnTo>
                    <a:pt x="1409" y="1545"/>
                  </a:lnTo>
                  <a:lnTo>
                    <a:pt x="1318" y="1254"/>
                  </a:lnTo>
                  <a:lnTo>
                    <a:pt x="1209" y="909"/>
                  </a:lnTo>
                  <a:lnTo>
                    <a:pt x="1127" y="636"/>
                  </a:lnTo>
                  <a:lnTo>
                    <a:pt x="1045" y="418"/>
                  </a:lnTo>
                  <a:lnTo>
                    <a:pt x="982" y="273"/>
                  </a:lnTo>
                  <a:lnTo>
                    <a:pt x="945" y="218"/>
                  </a:lnTo>
                  <a:lnTo>
                    <a:pt x="918" y="182"/>
                  </a:lnTo>
                  <a:lnTo>
                    <a:pt x="864" y="136"/>
                  </a:lnTo>
                  <a:lnTo>
                    <a:pt x="800" y="100"/>
                  </a:lnTo>
                  <a:lnTo>
                    <a:pt x="718" y="64"/>
                  </a:lnTo>
                  <a:lnTo>
                    <a:pt x="618" y="45"/>
                  </a:lnTo>
                  <a:lnTo>
                    <a:pt x="454" y="9"/>
                  </a:lnTo>
                  <a:lnTo>
                    <a:pt x="3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91;p16"/>
            <p:cNvSpPr/>
            <p:nvPr/>
          </p:nvSpPr>
          <p:spPr>
            <a:xfrm>
              <a:off x="4275775" y="1680688"/>
              <a:ext cx="46825" cy="86600"/>
            </a:xfrm>
            <a:custGeom>
              <a:avLst/>
              <a:gdLst/>
              <a:ahLst/>
              <a:cxnLst/>
              <a:rect l="l" t="t" r="r" b="b"/>
              <a:pathLst>
                <a:path w="1873" h="3464" extrusionOk="0">
                  <a:moveTo>
                    <a:pt x="673" y="0"/>
                  </a:moveTo>
                  <a:lnTo>
                    <a:pt x="619" y="19"/>
                  </a:lnTo>
                  <a:lnTo>
                    <a:pt x="564" y="46"/>
                  </a:lnTo>
                  <a:lnTo>
                    <a:pt x="509" y="82"/>
                  </a:lnTo>
                  <a:lnTo>
                    <a:pt x="455" y="119"/>
                  </a:lnTo>
                  <a:lnTo>
                    <a:pt x="409" y="164"/>
                  </a:lnTo>
                  <a:lnTo>
                    <a:pt x="355" y="228"/>
                  </a:lnTo>
                  <a:lnTo>
                    <a:pt x="255" y="364"/>
                  </a:lnTo>
                  <a:lnTo>
                    <a:pt x="164" y="519"/>
                  </a:lnTo>
                  <a:lnTo>
                    <a:pt x="100" y="664"/>
                  </a:lnTo>
                  <a:lnTo>
                    <a:pt x="55" y="819"/>
                  </a:lnTo>
                  <a:lnTo>
                    <a:pt x="46" y="891"/>
                  </a:lnTo>
                  <a:lnTo>
                    <a:pt x="37" y="973"/>
                  </a:lnTo>
                  <a:lnTo>
                    <a:pt x="37" y="1055"/>
                  </a:lnTo>
                  <a:lnTo>
                    <a:pt x="37" y="1146"/>
                  </a:lnTo>
                  <a:lnTo>
                    <a:pt x="55" y="1228"/>
                  </a:lnTo>
                  <a:lnTo>
                    <a:pt x="73" y="1309"/>
                  </a:lnTo>
                  <a:lnTo>
                    <a:pt x="109" y="1382"/>
                  </a:lnTo>
                  <a:lnTo>
                    <a:pt x="146" y="1455"/>
                  </a:lnTo>
                  <a:lnTo>
                    <a:pt x="191" y="1528"/>
                  </a:lnTo>
                  <a:lnTo>
                    <a:pt x="246" y="1591"/>
                  </a:lnTo>
                  <a:lnTo>
                    <a:pt x="300" y="1655"/>
                  </a:lnTo>
                  <a:lnTo>
                    <a:pt x="364" y="1709"/>
                  </a:lnTo>
                  <a:lnTo>
                    <a:pt x="519" y="1837"/>
                  </a:lnTo>
                  <a:lnTo>
                    <a:pt x="709" y="1964"/>
                  </a:lnTo>
                  <a:lnTo>
                    <a:pt x="946" y="2091"/>
                  </a:lnTo>
                  <a:lnTo>
                    <a:pt x="991" y="2127"/>
                  </a:lnTo>
                  <a:lnTo>
                    <a:pt x="1037" y="2164"/>
                  </a:lnTo>
                  <a:lnTo>
                    <a:pt x="1073" y="2209"/>
                  </a:lnTo>
                  <a:lnTo>
                    <a:pt x="1100" y="2264"/>
                  </a:lnTo>
                  <a:lnTo>
                    <a:pt x="1128" y="2327"/>
                  </a:lnTo>
                  <a:lnTo>
                    <a:pt x="1146" y="2400"/>
                  </a:lnTo>
                  <a:lnTo>
                    <a:pt x="1155" y="2473"/>
                  </a:lnTo>
                  <a:lnTo>
                    <a:pt x="1155" y="2555"/>
                  </a:lnTo>
                  <a:lnTo>
                    <a:pt x="1155" y="2636"/>
                  </a:lnTo>
                  <a:lnTo>
                    <a:pt x="1146" y="2709"/>
                  </a:lnTo>
                  <a:lnTo>
                    <a:pt x="1128" y="2782"/>
                  </a:lnTo>
                  <a:lnTo>
                    <a:pt x="1100" y="2845"/>
                  </a:lnTo>
                  <a:lnTo>
                    <a:pt x="1073" y="2900"/>
                  </a:lnTo>
                  <a:lnTo>
                    <a:pt x="1046" y="2936"/>
                  </a:lnTo>
                  <a:lnTo>
                    <a:pt x="1009" y="2964"/>
                  </a:lnTo>
                  <a:lnTo>
                    <a:pt x="973" y="2973"/>
                  </a:lnTo>
                  <a:lnTo>
                    <a:pt x="937" y="2964"/>
                  </a:lnTo>
                  <a:lnTo>
                    <a:pt x="918" y="2955"/>
                  </a:lnTo>
                  <a:lnTo>
                    <a:pt x="900" y="2936"/>
                  </a:lnTo>
                  <a:lnTo>
                    <a:pt x="873" y="2882"/>
                  </a:lnTo>
                  <a:lnTo>
                    <a:pt x="846" y="2800"/>
                  </a:lnTo>
                  <a:lnTo>
                    <a:pt x="828" y="2691"/>
                  </a:lnTo>
                  <a:lnTo>
                    <a:pt x="791" y="2491"/>
                  </a:lnTo>
                  <a:lnTo>
                    <a:pt x="782" y="2436"/>
                  </a:lnTo>
                  <a:lnTo>
                    <a:pt x="764" y="2409"/>
                  </a:lnTo>
                  <a:lnTo>
                    <a:pt x="746" y="2391"/>
                  </a:lnTo>
                  <a:lnTo>
                    <a:pt x="700" y="2373"/>
                  </a:lnTo>
                  <a:lnTo>
                    <a:pt x="537" y="2346"/>
                  </a:lnTo>
                  <a:lnTo>
                    <a:pt x="355" y="2318"/>
                  </a:lnTo>
                  <a:lnTo>
                    <a:pt x="200" y="2309"/>
                  </a:lnTo>
                  <a:lnTo>
                    <a:pt x="146" y="2309"/>
                  </a:lnTo>
                  <a:lnTo>
                    <a:pt x="109" y="2318"/>
                  </a:lnTo>
                  <a:lnTo>
                    <a:pt x="64" y="2346"/>
                  </a:lnTo>
                  <a:lnTo>
                    <a:pt x="28" y="2391"/>
                  </a:lnTo>
                  <a:lnTo>
                    <a:pt x="10" y="2418"/>
                  </a:lnTo>
                  <a:lnTo>
                    <a:pt x="0" y="2446"/>
                  </a:lnTo>
                  <a:lnTo>
                    <a:pt x="0" y="2482"/>
                  </a:lnTo>
                  <a:lnTo>
                    <a:pt x="0" y="2509"/>
                  </a:lnTo>
                  <a:lnTo>
                    <a:pt x="46" y="2582"/>
                  </a:lnTo>
                  <a:lnTo>
                    <a:pt x="82" y="2618"/>
                  </a:lnTo>
                  <a:lnTo>
                    <a:pt x="100" y="2664"/>
                  </a:lnTo>
                  <a:lnTo>
                    <a:pt x="137" y="2736"/>
                  </a:lnTo>
                  <a:lnTo>
                    <a:pt x="209" y="2936"/>
                  </a:lnTo>
                  <a:lnTo>
                    <a:pt x="246" y="3036"/>
                  </a:lnTo>
                  <a:lnTo>
                    <a:pt x="282" y="3127"/>
                  </a:lnTo>
                  <a:lnTo>
                    <a:pt x="337" y="3200"/>
                  </a:lnTo>
                  <a:lnTo>
                    <a:pt x="382" y="3255"/>
                  </a:lnTo>
                  <a:lnTo>
                    <a:pt x="419" y="3282"/>
                  </a:lnTo>
                  <a:lnTo>
                    <a:pt x="464" y="3309"/>
                  </a:lnTo>
                  <a:lnTo>
                    <a:pt x="509" y="3327"/>
                  </a:lnTo>
                  <a:lnTo>
                    <a:pt x="555" y="3345"/>
                  </a:lnTo>
                  <a:lnTo>
                    <a:pt x="746" y="3382"/>
                  </a:lnTo>
                  <a:lnTo>
                    <a:pt x="946" y="3436"/>
                  </a:lnTo>
                  <a:lnTo>
                    <a:pt x="1037" y="3454"/>
                  </a:lnTo>
                  <a:lnTo>
                    <a:pt x="1128" y="3464"/>
                  </a:lnTo>
                  <a:lnTo>
                    <a:pt x="1218" y="3454"/>
                  </a:lnTo>
                  <a:lnTo>
                    <a:pt x="1291" y="3445"/>
                  </a:lnTo>
                  <a:lnTo>
                    <a:pt x="1373" y="3436"/>
                  </a:lnTo>
                  <a:lnTo>
                    <a:pt x="1437" y="3409"/>
                  </a:lnTo>
                  <a:lnTo>
                    <a:pt x="1509" y="3382"/>
                  </a:lnTo>
                  <a:lnTo>
                    <a:pt x="1564" y="3345"/>
                  </a:lnTo>
                  <a:lnTo>
                    <a:pt x="1627" y="3309"/>
                  </a:lnTo>
                  <a:lnTo>
                    <a:pt x="1673" y="3264"/>
                  </a:lnTo>
                  <a:lnTo>
                    <a:pt x="1718" y="3218"/>
                  </a:lnTo>
                  <a:lnTo>
                    <a:pt x="1764" y="3164"/>
                  </a:lnTo>
                  <a:lnTo>
                    <a:pt x="1791" y="3109"/>
                  </a:lnTo>
                  <a:lnTo>
                    <a:pt x="1818" y="3045"/>
                  </a:lnTo>
                  <a:lnTo>
                    <a:pt x="1846" y="2982"/>
                  </a:lnTo>
                  <a:lnTo>
                    <a:pt x="1864" y="2918"/>
                  </a:lnTo>
                  <a:lnTo>
                    <a:pt x="1873" y="2855"/>
                  </a:lnTo>
                  <a:lnTo>
                    <a:pt x="1873" y="2782"/>
                  </a:lnTo>
                  <a:lnTo>
                    <a:pt x="1864" y="2618"/>
                  </a:lnTo>
                  <a:lnTo>
                    <a:pt x="1846" y="2473"/>
                  </a:lnTo>
                  <a:lnTo>
                    <a:pt x="1809" y="2346"/>
                  </a:lnTo>
                  <a:lnTo>
                    <a:pt x="1764" y="2236"/>
                  </a:lnTo>
                  <a:lnTo>
                    <a:pt x="1709" y="2164"/>
                  </a:lnTo>
                  <a:lnTo>
                    <a:pt x="1637" y="2091"/>
                  </a:lnTo>
                  <a:lnTo>
                    <a:pt x="1546" y="2018"/>
                  </a:lnTo>
                  <a:lnTo>
                    <a:pt x="1446" y="1946"/>
                  </a:lnTo>
                  <a:lnTo>
                    <a:pt x="964" y="1637"/>
                  </a:lnTo>
                  <a:lnTo>
                    <a:pt x="909" y="1600"/>
                  </a:lnTo>
                  <a:lnTo>
                    <a:pt x="873" y="1555"/>
                  </a:lnTo>
                  <a:lnTo>
                    <a:pt x="837" y="1500"/>
                  </a:lnTo>
                  <a:lnTo>
                    <a:pt x="800" y="1437"/>
                  </a:lnTo>
                  <a:lnTo>
                    <a:pt x="782" y="1364"/>
                  </a:lnTo>
                  <a:lnTo>
                    <a:pt x="764" y="1291"/>
                  </a:lnTo>
                  <a:lnTo>
                    <a:pt x="755" y="1209"/>
                  </a:lnTo>
                  <a:lnTo>
                    <a:pt x="746" y="1128"/>
                  </a:lnTo>
                  <a:lnTo>
                    <a:pt x="755" y="1018"/>
                  </a:lnTo>
                  <a:lnTo>
                    <a:pt x="773" y="919"/>
                  </a:lnTo>
                  <a:lnTo>
                    <a:pt x="791" y="828"/>
                  </a:lnTo>
                  <a:lnTo>
                    <a:pt x="828" y="737"/>
                  </a:lnTo>
                  <a:lnTo>
                    <a:pt x="873" y="664"/>
                  </a:lnTo>
                  <a:lnTo>
                    <a:pt x="928" y="609"/>
                  </a:lnTo>
                  <a:lnTo>
                    <a:pt x="982" y="573"/>
                  </a:lnTo>
                  <a:lnTo>
                    <a:pt x="1037" y="564"/>
                  </a:lnTo>
                  <a:lnTo>
                    <a:pt x="1046" y="564"/>
                  </a:lnTo>
                  <a:lnTo>
                    <a:pt x="1055" y="573"/>
                  </a:lnTo>
                  <a:lnTo>
                    <a:pt x="1064" y="600"/>
                  </a:lnTo>
                  <a:lnTo>
                    <a:pt x="1073" y="655"/>
                  </a:lnTo>
                  <a:lnTo>
                    <a:pt x="1082" y="728"/>
                  </a:lnTo>
                  <a:lnTo>
                    <a:pt x="1064" y="1037"/>
                  </a:lnTo>
                  <a:lnTo>
                    <a:pt x="1046" y="1309"/>
                  </a:lnTo>
                  <a:lnTo>
                    <a:pt x="1055" y="1364"/>
                  </a:lnTo>
                  <a:lnTo>
                    <a:pt x="1055" y="1391"/>
                  </a:lnTo>
                  <a:lnTo>
                    <a:pt x="1100" y="1437"/>
                  </a:lnTo>
                  <a:lnTo>
                    <a:pt x="1164" y="1473"/>
                  </a:lnTo>
                  <a:lnTo>
                    <a:pt x="1255" y="1518"/>
                  </a:lnTo>
                  <a:lnTo>
                    <a:pt x="1364" y="1555"/>
                  </a:lnTo>
                  <a:lnTo>
                    <a:pt x="1464" y="1582"/>
                  </a:lnTo>
                  <a:lnTo>
                    <a:pt x="1546" y="1609"/>
                  </a:lnTo>
                  <a:lnTo>
                    <a:pt x="1609" y="1618"/>
                  </a:lnTo>
                  <a:lnTo>
                    <a:pt x="1664" y="1618"/>
                  </a:lnTo>
                  <a:lnTo>
                    <a:pt x="1691" y="1609"/>
                  </a:lnTo>
                  <a:lnTo>
                    <a:pt x="1718" y="1591"/>
                  </a:lnTo>
                  <a:lnTo>
                    <a:pt x="1746" y="1582"/>
                  </a:lnTo>
                  <a:lnTo>
                    <a:pt x="1764" y="1555"/>
                  </a:lnTo>
                  <a:lnTo>
                    <a:pt x="1782" y="1528"/>
                  </a:lnTo>
                  <a:lnTo>
                    <a:pt x="1791" y="1500"/>
                  </a:lnTo>
                  <a:lnTo>
                    <a:pt x="1809" y="1418"/>
                  </a:lnTo>
                  <a:lnTo>
                    <a:pt x="1809" y="1373"/>
                  </a:lnTo>
                  <a:lnTo>
                    <a:pt x="1791" y="1328"/>
                  </a:lnTo>
                  <a:lnTo>
                    <a:pt x="1764" y="1237"/>
                  </a:lnTo>
                  <a:lnTo>
                    <a:pt x="1764" y="1082"/>
                  </a:lnTo>
                  <a:lnTo>
                    <a:pt x="1773" y="900"/>
                  </a:lnTo>
                  <a:lnTo>
                    <a:pt x="1764" y="737"/>
                  </a:lnTo>
                  <a:lnTo>
                    <a:pt x="1746" y="600"/>
                  </a:lnTo>
                  <a:lnTo>
                    <a:pt x="1709" y="491"/>
                  </a:lnTo>
                  <a:lnTo>
                    <a:pt x="1682" y="455"/>
                  </a:lnTo>
                  <a:lnTo>
                    <a:pt x="1664" y="409"/>
                  </a:lnTo>
                  <a:lnTo>
                    <a:pt x="1618" y="373"/>
                  </a:lnTo>
                  <a:lnTo>
                    <a:pt x="1573" y="328"/>
                  </a:lnTo>
                  <a:lnTo>
                    <a:pt x="1527" y="300"/>
                  </a:lnTo>
                  <a:lnTo>
                    <a:pt x="1473" y="273"/>
                  </a:lnTo>
                  <a:lnTo>
                    <a:pt x="1237" y="182"/>
                  </a:lnTo>
                  <a:lnTo>
                    <a:pt x="1028" y="91"/>
                  </a:lnTo>
                  <a:lnTo>
                    <a:pt x="864" y="37"/>
                  </a:lnTo>
                  <a:lnTo>
                    <a:pt x="746" y="10"/>
                  </a:lnTo>
                  <a:lnTo>
                    <a:pt x="7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92;p16"/>
            <p:cNvSpPr/>
            <p:nvPr/>
          </p:nvSpPr>
          <p:spPr>
            <a:xfrm>
              <a:off x="4331225" y="1680013"/>
              <a:ext cx="44100" cy="89100"/>
            </a:xfrm>
            <a:custGeom>
              <a:avLst/>
              <a:gdLst/>
              <a:ahLst/>
              <a:cxnLst/>
              <a:rect l="l" t="t" r="r" b="b"/>
              <a:pathLst>
                <a:path w="1764" h="3564" extrusionOk="0">
                  <a:moveTo>
                    <a:pt x="1164" y="0"/>
                  </a:moveTo>
                  <a:lnTo>
                    <a:pt x="1118" y="18"/>
                  </a:lnTo>
                  <a:lnTo>
                    <a:pt x="1055" y="46"/>
                  </a:lnTo>
                  <a:lnTo>
                    <a:pt x="973" y="91"/>
                  </a:lnTo>
                  <a:lnTo>
                    <a:pt x="882" y="137"/>
                  </a:lnTo>
                  <a:lnTo>
                    <a:pt x="800" y="173"/>
                  </a:lnTo>
                  <a:lnTo>
                    <a:pt x="727" y="191"/>
                  </a:lnTo>
                  <a:lnTo>
                    <a:pt x="664" y="200"/>
                  </a:lnTo>
                  <a:lnTo>
                    <a:pt x="618" y="191"/>
                  </a:lnTo>
                  <a:lnTo>
                    <a:pt x="555" y="182"/>
                  </a:lnTo>
                  <a:lnTo>
                    <a:pt x="427" y="137"/>
                  </a:lnTo>
                  <a:lnTo>
                    <a:pt x="309" y="100"/>
                  </a:lnTo>
                  <a:lnTo>
                    <a:pt x="237" y="82"/>
                  </a:lnTo>
                  <a:lnTo>
                    <a:pt x="209" y="82"/>
                  </a:lnTo>
                  <a:lnTo>
                    <a:pt x="182" y="91"/>
                  </a:lnTo>
                  <a:lnTo>
                    <a:pt x="100" y="127"/>
                  </a:lnTo>
                  <a:lnTo>
                    <a:pt x="28" y="173"/>
                  </a:lnTo>
                  <a:lnTo>
                    <a:pt x="9" y="191"/>
                  </a:lnTo>
                  <a:lnTo>
                    <a:pt x="0" y="209"/>
                  </a:lnTo>
                  <a:lnTo>
                    <a:pt x="0" y="3218"/>
                  </a:lnTo>
                  <a:lnTo>
                    <a:pt x="9" y="3236"/>
                  </a:lnTo>
                  <a:lnTo>
                    <a:pt x="18" y="3254"/>
                  </a:lnTo>
                  <a:lnTo>
                    <a:pt x="64" y="3291"/>
                  </a:lnTo>
                  <a:lnTo>
                    <a:pt x="146" y="3336"/>
                  </a:lnTo>
                  <a:lnTo>
                    <a:pt x="255" y="3382"/>
                  </a:lnTo>
                  <a:lnTo>
                    <a:pt x="691" y="3563"/>
                  </a:lnTo>
                  <a:lnTo>
                    <a:pt x="818" y="3463"/>
                  </a:lnTo>
                  <a:lnTo>
                    <a:pt x="946" y="3372"/>
                  </a:lnTo>
                  <a:lnTo>
                    <a:pt x="1091" y="3291"/>
                  </a:lnTo>
                  <a:lnTo>
                    <a:pt x="1236" y="3218"/>
                  </a:lnTo>
                  <a:lnTo>
                    <a:pt x="1355" y="3163"/>
                  </a:lnTo>
                  <a:lnTo>
                    <a:pt x="1482" y="3118"/>
                  </a:lnTo>
                  <a:lnTo>
                    <a:pt x="1518" y="3118"/>
                  </a:lnTo>
                  <a:lnTo>
                    <a:pt x="1555" y="3136"/>
                  </a:lnTo>
                  <a:lnTo>
                    <a:pt x="1573" y="3145"/>
                  </a:lnTo>
                  <a:lnTo>
                    <a:pt x="1591" y="3145"/>
                  </a:lnTo>
                  <a:lnTo>
                    <a:pt x="1618" y="3136"/>
                  </a:lnTo>
                  <a:lnTo>
                    <a:pt x="1645" y="3118"/>
                  </a:lnTo>
                  <a:lnTo>
                    <a:pt x="1700" y="3054"/>
                  </a:lnTo>
                  <a:lnTo>
                    <a:pt x="1745" y="2972"/>
                  </a:lnTo>
                  <a:lnTo>
                    <a:pt x="1764" y="2909"/>
                  </a:lnTo>
                  <a:lnTo>
                    <a:pt x="1764" y="2891"/>
                  </a:lnTo>
                  <a:lnTo>
                    <a:pt x="1755" y="2872"/>
                  </a:lnTo>
                  <a:lnTo>
                    <a:pt x="1718" y="2827"/>
                  </a:lnTo>
                  <a:lnTo>
                    <a:pt x="1645" y="2763"/>
                  </a:lnTo>
                  <a:lnTo>
                    <a:pt x="1545" y="2682"/>
                  </a:lnTo>
                  <a:lnTo>
                    <a:pt x="1364" y="2554"/>
                  </a:lnTo>
                  <a:lnTo>
                    <a:pt x="1300" y="2518"/>
                  </a:lnTo>
                  <a:lnTo>
                    <a:pt x="1264" y="2509"/>
                  </a:lnTo>
                  <a:lnTo>
                    <a:pt x="1227" y="2518"/>
                  </a:lnTo>
                  <a:lnTo>
                    <a:pt x="1182" y="2536"/>
                  </a:lnTo>
                  <a:lnTo>
                    <a:pt x="1009" y="2609"/>
                  </a:lnTo>
                  <a:lnTo>
                    <a:pt x="827" y="2700"/>
                  </a:lnTo>
                  <a:lnTo>
                    <a:pt x="682" y="2773"/>
                  </a:lnTo>
                  <a:lnTo>
                    <a:pt x="682" y="2354"/>
                  </a:lnTo>
                  <a:lnTo>
                    <a:pt x="864" y="2254"/>
                  </a:lnTo>
                  <a:lnTo>
                    <a:pt x="1009" y="2182"/>
                  </a:lnTo>
                  <a:lnTo>
                    <a:pt x="1127" y="2127"/>
                  </a:lnTo>
                  <a:lnTo>
                    <a:pt x="1218" y="2100"/>
                  </a:lnTo>
                  <a:lnTo>
                    <a:pt x="1364" y="2091"/>
                  </a:lnTo>
                  <a:lnTo>
                    <a:pt x="1418" y="2064"/>
                  </a:lnTo>
                  <a:lnTo>
                    <a:pt x="1473" y="2018"/>
                  </a:lnTo>
                  <a:lnTo>
                    <a:pt x="1509" y="1964"/>
                  </a:lnTo>
                  <a:lnTo>
                    <a:pt x="1518" y="1936"/>
                  </a:lnTo>
                  <a:lnTo>
                    <a:pt x="1527" y="1909"/>
                  </a:lnTo>
                  <a:lnTo>
                    <a:pt x="1509" y="1864"/>
                  </a:lnTo>
                  <a:lnTo>
                    <a:pt x="1473" y="1809"/>
                  </a:lnTo>
                  <a:lnTo>
                    <a:pt x="1409" y="1736"/>
                  </a:lnTo>
                  <a:lnTo>
                    <a:pt x="1318" y="1654"/>
                  </a:lnTo>
                  <a:lnTo>
                    <a:pt x="1227" y="1573"/>
                  </a:lnTo>
                  <a:lnTo>
                    <a:pt x="1146" y="1518"/>
                  </a:lnTo>
                  <a:lnTo>
                    <a:pt x="1091" y="1482"/>
                  </a:lnTo>
                  <a:lnTo>
                    <a:pt x="1046" y="1473"/>
                  </a:lnTo>
                  <a:lnTo>
                    <a:pt x="846" y="1545"/>
                  </a:lnTo>
                  <a:lnTo>
                    <a:pt x="682" y="1618"/>
                  </a:lnTo>
                  <a:lnTo>
                    <a:pt x="682" y="973"/>
                  </a:lnTo>
                  <a:lnTo>
                    <a:pt x="764" y="909"/>
                  </a:lnTo>
                  <a:lnTo>
                    <a:pt x="864" y="846"/>
                  </a:lnTo>
                  <a:lnTo>
                    <a:pt x="982" y="791"/>
                  </a:lnTo>
                  <a:lnTo>
                    <a:pt x="1118" y="736"/>
                  </a:lnTo>
                  <a:lnTo>
                    <a:pt x="1255" y="691"/>
                  </a:lnTo>
                  <a:lnTo>
                    <a:pt x="1391" y="664"/>
                  </a:lnTo>
                  <a:lnTo>
                    <a:pt x="1418" y="664"/>
                  </a:lnTo>
                  <a:lnTo>
                    <a:pt x="1446" y="673"/>
                  </a:lnTo>
                  <a:lnTo>
                    <a:pt x="1482" y="682"/>
                  </a:lnTo>
                  <a:lnTo>
                    <a:pt x="1509" y="673"/>
                  </a:lnTo>
                  <a:lnTo>
                    <a:pt x="1545" y="655"/>
                  </a:lnTo>
                  <a:lnTo>
                    <a:pt x="1573" y="627"/>
                  </a:lnTo>
                  <a:lnTo>
                    <a:pt x="1618" y="591"/>
                  </a:lnTo>
                  <a:lnTo>
                    <a:pt x="1673" y="518"/>
                  </a:lnTo>
                  <a:lnTo>
                    <a:pt x="1691" y="491"/>
                  </a:lnTo>
                  <a:lnTo>
                    <a:pt x="1691" y="464"/>
                  </a:lnTo>
                  <a:lnTo>
                    <a:pt x="1673" y="427"/>
                  </a:lnTo>
                  <a:lnTo>
                    <a:pt x="1627" y="364"/>
                  </a:lnTo>
                  <a:lnTo>
                    <a:pt x="1573" y="300"/>
                  </a:lnTo>
                  <a:lnTo>
                    <a:pt x="1482" y="209"/>
                  </a:lnTo>
                  <a:lnTo>
                    <a:pt x="1391" y="137"/>
                  </a:lnTo>
                  <a:lnTo>
                    <a:pt x="1318" y="73"/>
                  </a:lnTo>
                  <a:lnTo>
                    <a:pt x="1255" y="27"/>
                  </a:lnTo>
                  <a:lnTo>
                    <a:pt x="12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93;p16"/>
            <p:cNvSpPr/>
            <p:nvPr/>
          </p:nvSpPr>
          <p:spPr>
            <a:xfrm>
              <a:off x="4377350" y="1681588"/>
              <a:ext cx="52050" cy="85700"/>
            </a:xfrm>
            <a:custGeom>
              <a:avLst/>
              <a:gdLst/>
              <a:ahLst/>
              <a:cxnLst/>
              <a:rect l="l" t="t" r="r" b="b"/>
              <a:pathLst>
                <a:path w="2082" h="3428" extrusionOk="0">
                  <a:moveTo>
                    <a:pt x="928" y="1"/>
                  </a:moveTo>
                  <a:lnTo>
                    <a:pt x="828" y="10"/>
                  </a:lnTo>
                  <a:lnTo>
                    <a:pt x="737" y="46"/>
                  </a:lnTo>
                  <a:lnTo>
                    <a:pt x="646" y="92"/>
                  </a:lnTo>
                  <a:lnTo>
                    <a:pt x="555" y="146"/>
                  </a:lnTo>
                  <a:lnTo>
                    <a:pt x="473" y="228"/>
                  </a:lnTo>
                  <a:lnTo>
                    <a:pt x="400" y="319"/>
                  </a:lnTo>
                  <a:lnTo>
                    <a:pt x="328" y="428"/>
                  </a:lnTo>
                  <a:lnTo>
                    <a:pt x="255" y="555"/>
                  </a:lnTo>
                  <a:lnTo>
                    <a:pt x="191" y="683"/>
                  </a:lnTo>
                  <a:lnTo>
                    <a:pt x="146" y="819"/>
                  </a:lnTo>
                  <a:lnTo>
                    <a:pt x="100" y="955"/>
                  </a:lnTo>
                  <a:lnTo>
                    <a:pt x="64" y="1101"/>
                  </a:lnTo>
                  <a:lnTo>
                    <a:pt x="37" y="1246"/>
                  </a:lnTo>
                  <a:lnTo>
                    <a:pt x="19" y="1401"/>
                  </a:lnTo>
                  <a:lnTo>
                    <a:pt x="10" y="1564"/>
                  </a:lnTo>
                  <a:lnTo>
                    <a:pt x="0" y="1728"/>
                  </a:lnTo>
                  <a:lnTo>
                    <a:pt x="0" y="1855"/>
                  </a:lnTo>
                  <a:lnTo>
                    <a:pt x="10" y="1982"/>
                  </a:lnTo>
                  <a:lnTo>
                    <a:pt x="28" y="2110"/>
                  </a:lnTo>
                  <a:lnTo>
                    <a:pt x="46" y="2228"/>
                  </a:lnTo>
                  <a:lnTo>
                    <a:pt x="73" y="2346"/>
                  </a:lnTo>
                  <a:lnTo>
                    <a:pt x="110" y="2464"/>
                  </a:lnTo>
                  <a:lnTo>
                    <a:pt x="146" y="2573"/>
                  </a:lnTo>
                  <a:lnTo>
                    <a:pt x="182" y="2673"/>
                  </a:lnTo>
                  <a:lnTo>
                    <a:pt x="237" y="2782"/>
                  </a:lnTo>
                  <a:lnTo>
                    <a:pt x="300" y="2882"/>
                  </a:lnTo>
                  <a:lnTo>
                    <a:pt x="364" y="2973"/>
                  </a:lnTo>
                  <a:lnTo>
                    <a:pt x="437" y="3055"/>
                  </a:lnTo>
                  <a:lnTo>
                    <a:pt x="519" y="3128"/>
                  </a:lnTo>
                  <a:lnTo>
                    <a:pt x="600" y="3191"/>
                  </a:lnTo>
                  <a:lnTo>
                    <a:pt x="691" y="3246"/>
                  </a:lnTo>
                  <a:lnTo>
                    <a:pt x="791" y="3291"/>
                  </a:lnTo>
                  <a:lnTo>
                    <a:pt x="1000" y="3364"/>
                  </a:lnTo>
                  <a:lnTo>
                    <a:pt x="1182" y="3428"/>
                  </a:lnTo>
                  <a:lnTo>
                    <a:pt x="1273" y="3428"/>
                  </a:lnTo>
                  <a:lnTo>
                    <a:pt x="1318" y="3418"/>
                  </a:lnTo>
                  <a:lnTo>
                    <a:pt x="1364" y="3391"/>
                  </a:lnTo>
                  <a:lnTo>
                    <a:pt x="1418" y="3364"/>
                  </a:lnTo>
                  <a:lnTo>
                    <a:pt x="1527" y="3282"/>
                  </a:lnTo>
                  <a:lnTo>
                    <a:pt x="1646" y="3164"/>
                  </a:lnTo>
                  <a:lnTo>
                    <a:pt x="1764" y="3037"/>
                  </a:lnTo>
                  <a:lnTo>
                    <a:pt x="1855" y="2909"/>
                  </a:lnTo>
                  <a:lnTo>
                    <a:pt x="1937" y="2782"/>
                  </a:lnTo>
                  <a:lnTo>
                    <a:pt x="2009" y="2664"/>
                  </a:lnTo>
                  <a:lnTo>
                    <a:pt x="2036" y="2628"/>
                  </a:lnTo>
                  <a:lnTo>
                    <a:pt x="2055" y="2591"/>
                  </a:lnTo>
                  <a:lnTo>
                    <a:pt x="2073" y="2546"/>
                  </a:lnTo>
                  <a:lnTo>
                    <a:pt x="2082" y="2500"/>
                  </a:lnTo>
                  <a:lnTo>
                    <a:pt x="2082" y="2482"/>
                  </a:lnTo>
                  <a:lnTo>
                    <a:pt x="2064" y="2464"/>
                  </a:lnTo>
                  <a:lnTo>
                    <a:pt x="2018" y="2428"/>
                  </a:lnTo>
                  <a:lnTo>
                    <a:pt x="1927" y="2373"/>
                  </a:lnTo>
                  <a:lnTo>
                    <a:pt x="1809" y="2310"/>
                  </a:lnTo>
                  <a:lnTo>
                    <a:pt x="1682" y="2246"/>
                  </a:lnTo>
                  <a:lnTo>
                    <a:pt x="1582" y="2210"/>
                  </a:lnTo>
                  <a:lnTo>
                    <a:pt x="1500" y="2191"/>
                  </a:lnTo>
                  <a:lnTo>
                    <a:pt x="1455" y="2191"/>
                  </a:lnTo>
                  <a:lnTo>
                    <a:pt x="1437" y="2200"/>
                  </a:lnTo>
                  <a:lnTo>
                    <a:pt x="1418" y="2219"/>
                  </a:lnTo>
                  <a:lnTo>
                    <a:pt x="1391" y="2282"/>
                  </a:lnTo>
                  <a:lnTo>
                    <a:pt x="1355" y="2410"/>
                  </a:lnTo>
                  <a:lnTo>
                    <a:pt x="1318" y="2473"/>
                  </a:lnTo>
                  <a:lnTo>
                    <a:pt x="1273" y="2537"/>
                  </a:lnTo>
                  <a:lnTo>
                    <a:pt x="1209" y="2619"/>
                  </a:lnTo>
                  <a:lnTo>
                    <a:pt x="1118" y="2710"/>
                  </a:lnTo>
                  <a:lnTo>
                    <a:pt x="1037" y="2791"/>
                  </a:lnTo>
                  <a:lnTo>
                    <a:pt x="973" y="2846"/>
                  </a:lnTo>
                  <a:lnTo>
                    <a:pt x="928" y="2873"/>
                  </a:lnTo>
                  <a:lnTo>
                    <a:pt x="900" y="2873"/>
                  </a:lnTo>
                  <a:lnTo>
                    <a:pt x="855" y="2828"/>
                  </a:lnTo>
                  <a:lnTo>
                    <a:pt x="818" y="2764"/>
                  </a:lnTo>
                  <a:lnTo>
                    <a:pt x="791" y="2664"/>
                  </a:lnTo>
                  <a:lnTo>
                    <a:pt x="755" y="2546"/>
                  </a:lnTo>
                  <a:lnTo>
                    <a:pt x="728" y="2410"/>
                  </a:lnTo>
                  <a:lnTo>
                    <a:pt x="709" y="2264"/>
                  </a:lnTo>
                  <a:lnTo>
                    <a:pt x="700" y="2110"/>
                  </a:lnTo>
                  <a:lnTo>
                    <a:pt x="691" y="1937"/>
                  </a:lnTo>
                  <a:lnTo>
                    <a:pt x="700" y="1728"/>
                  </a:lnTo>
                  <a:lnTo>
                    <a:pt x="719" y="1519"/>
                  </a:lnTo>
                  <a:lnTo>
                    <a:pt x="755" y="1328"/>
                  </a:lnTo>
                  <a:lnTo>
                    <a:pt x="800" y="1146"/>
                  </a:lnTo>
                  <a:lnTo>
                    <a:pt x="837" y="1055"/>
                  </a:lnTo>
                  <a:lnTo>
                    <a:pt x="873" y="955"/>
                  </a:lnTo>
                  <a:lnTo>
                    <a:pt x="909" y="873"/>
                  </a:lnTo>
                  <a:lnTo>
                    <a:pt x="955" y="801"/>
                  </a:lnTo>
                  <a:lnTo>
                    <a:pt x="1000" y="728"/>
                  </a:lnTo>
                  <a:lnTo>
                    <a:pt x="1055" y="664"/>
                  </a:lnTo>
                  <a:lnTo>
                    <a:pt x="1109" y="610"/>
                  </a:lnTo>
                  <a:lnTo>
                    <a:pt x="1164" y="564"/>
                  </a:lnTo>
                  <a:lnTo>
                    <a:pt x="1182" y="610"/>
                  </a:lnTo>
                  <a:lnTo>
                    <a:pt x="1200" y="673"/>
                  </a:lnTo>
                  <a:lnTo>
                    <a:pt x="1209" y="755"/>
                  </a:lnTo>
                  <a:lnTo>
                    <a:pt x="1209" y="846"/>
                  </a:lnTo>
                  <a:lnTo>
                    <a:pt x="1209" y="1001"/>
                  </a:lnTo>
                  <a:lnTo>
                    <a:pt x="1191" y="1155"/>
                  </a:lnTo>
                  <a:lnTo>
                    <a:pt x="1182" y="1201"/>
                  </a:lnTo>
                  <a:lnTo>
                    <a:pt x="1155" y="1246"/>
                  </a:lnTo>
                  <a:lnTo>
                    <a:pt x="1137" y="1301"/>
                  </a:lnTo>
                  <a:lnTo>
                    <a:pt x="1128" y="1337"/>
                  </a:lnTo>
                  <a:lnTo>
                    <a:pt x="1137" y="1373"/>
                  </a:lnTo>
                  <a:lnTo>
                    <a:pt x="1155" y="1401"/>
                  </a:lnTo>
                  <a:lnTo>
                    <a:pt x="1209" y="1437"/>
                  </a:lnTo>
                  <a:lnTo>
                    <a:pt x="1291" y="1473"/>
                  </a:lnTo>
                  <a:lnTo>
                    <a:pt x="1409" y="1519"/>
                  </a:lnTo>
                  <a:lnTo>
                    <a:pt x="1600" y="1573"/>
                  </a:lnTo>
                  <a:lnTo>
                    <a:pt x="1764" y="1601"/>
                  </a:lnTo>
                  <a:lnTo>
                    <a:pt x="1800" y="1601"/>
                  </a:lnTo>
                  <a:lnTo>
                    <a:pt x="1827" y="1573"/>
                  </a:lnTo>
                  <a:lnTo>
                    <a:pt x="1864" y="1528"/>
                  </a:lnTo>
                  <a:lnTo>
                    <a:pt x="1882" y="1464"/>
                  </a:lnTo>
                  <a:lnTo>
                    <a:pt x="1900" y="1410"/>
                  </a:lnTo>
                  <a:lnTo>
                    <a:pt x="1918" y="1346"/>
                  </a:lnTo>
                  <a:lnTo>
                    <a:pt x="1918" y="1282"/>
                  </a:lnTo>
                  <a:lnTo>
                    <a:pt x="1918" y="1219"/>
                  </a:lnTo>
                  <a:lnTo>
                    <a:pt x="1900" y="964"/>
                  </a:lnTo>
                  <a:lnTo>
                    <a:pt x="1864" y="764"/>
                  </a:lnTo>
                  <a:lnTo>
                    <a:pt x="1827" y="601"/>
                  </a:lnTo>
                  <a:lnTo>
                    <a:pt x="1809" y="546"/>
                  </a:lnTo>
                  <a:lnTo>
                    <a:pt x="1782" y="492"/>
                  </a:lnTo>
                  <a:lnTo>
                    <a:pt x="1727" y="410"/>
                  </a:lnTo>
                  <a:lnTo>
                    <a:pt x="1637" y="328"/>
                  </a:lnTo>
                  <a:lnTo>
                    <a:pt x="1527" y="246"/>
                  </a:lnTo>
                  <a:lnTo>
                    <a:pt x="1391" y="164"/>
                  </a:lnTo>
                  <a:lnTo>
                    <a:pt x="1246" y="83"/>
                  </a:lnTo>
                  <a:lnTo>
                    <a:pt x="1118" y="37"/>
                  </a:lnTo>
                  <a:lnTo>
                    <a:pt x="1018" y="10"/>
                  </a:lnTo>
                  <a:lnTo>
                    <a:pt x="92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94;p16"/>
            <p:cNvSpPr/>
            <p:nvPr/>
          </p:nvSpPr>
          <p:spPr>
            <a:xfrm>
              <a:off x="4430075" y="1680463"/>
              <a:ext cx="57050" cy="86600"/>
            </a:xfrm>
            <a:custGeom>
              <a:avLst/>
              <a:gdLst/>
              <a:ahLst/>
              <a:cxnLst/>
              <a:rect l="l" t="t" r="r" b="b"/>
              <a:pathLst>
                <a:path w="2282" h="3464" extrusionOk="0">
                  <a:moveTo>
                    <a:pt x="1973" y="0"/>
                  </a:moveTo>
                  <a:lnTo>
                    <a:pt x="1909" y="19"/>
                  </a:lnTo>
                  <a:lnTo>
                    <a:pt x="1791" y="64"/>
                  </a:lnTo>
                  <a:lnTo>
                    <a:pt x="400" y="418"/>
                  </a:lnTo>
                  <a:lnTo>
                    <a:pt x="355" y="428"/>
                  </a:lnTo>
                  <a:lnTo>
                    <a:pt x="300" y="418"/>
                  </a:lnTo>
                  <a:lnTo>
                    <a:pt x="237" y="418"/>
                  </a:lnTo>
                  <a:lnTo>
                    <a:pt x="191" y="428"/>
                  </a:lnTo>
                  <a:lnTo>
                    <a:pt x="127" y="455"/>
                  </a:lnTo>
                  <a:lnTo>
                    <a:pt x="73" y="482"/>
                  </a:lnTo>
                  <a:lnTo>
                    <a:pt x="27" y="518"/>
                  </a:lnTo>
                  <a:lnTo>
                    <a:pt x="9" y="564"/>
                  </a:lnTo>
                  <a:lnTo>
                    <a:pt x="0" y="591"/>
                  </a:lnTo>
                  <a:lnTo>
                    <a:pt x="9" y="609"/>
                  </a:lnTo>
                  <a:lnTo>
                    <a:pt x="27" y="673"/>
                  </a:lnTo>
                  <a:lnTo>
                    <a:pt x="73" y="755"/>
                  </a:lnTo>
                  <a:lnTo>
                    <a:pt x="146" y="855"/>
                  </a:lnTo>
                  <a:lnTo>
                    <a:pt x="218" y="955"/>
                  </a:lnTo>
                  <a:lnTo>
                    <a:pt x="291" y="1027"/>
                  </a:lnTo>
                  <a:lnTo>
                    <a:pt x="346" y="1073"/>
                  </a:lnTo>
                  <a:lnTo>
                    <a:pt x="400" y="1091"/>
                  </a:lnTo>
                  <a:lnTo>
                    <a:pt x="437" y="1091"/>
                  </a:lnTo>
                  <a:lnTo>
                    <a:pt x="473" y="1073"/>
                  </a:lnTo>
                  <a:lnTo>
                    <a:pt x="518" y="1046"/>
                  </a:lnTo>
                  <a:lnTo>
                    <a:pt x="546" y="1037"/>
                  </a:lnTo>
                  <a:lnTo>
                    <a:pt x="827" y="964"/>
                  </a:lnTo>
                  <a:lnTo>
                    <a:pt x="827" y="2954"/>
                  </a:lnTo>
                  <a:lnTo>
                    <a:pt x="818" y="3009"/>
                  </a:lnTo>
                  <a:lnTo>
                    <a:pt x="773" y="3100"/>
                  </a:lnTo>
                  <a:lnTo>
                    <a:pt x="755" y="3164"/>
                  </a:lnTo>
                  <a:lnTo>
                    <a:pt x="746" y="3209"/>
                  </a:lnTo>
                  <a:lnTo>
                    <a:pt x="755" y="3254"/>
                  </a:lnTo>
                  <a:lnTo>
                    <a:pt x="773" y="3300"/>
                  </a:lnTo>
                  <a:lnTo>
                    <a:pt x="809" y="3327"/>
                  </a:lnTo>
                  <a:lnTo>
                    <a:pt x="873" y="3354"/>
                  </a:lnTo>
                  <a:lnTo>
                    <a:pt x="964" y="3382"/>
                  </a:lnTo>
                  <a:lnTo>
                    <a:pt x="1082" y="3409"/>
                  </a:lnTo>
                  <a:lnTo>
                    <a:pt x="1291" y="3454"/>
                  </a:lnTo>
                  <a:lnTo>
                    <a:pt x="1455" y="3463"/>
                  </a:lnTo>
                  <a:lnTo>
                    <a:pt x="1491" y="3463"/>
                  </a:lnTo>
                  <a:lnTo>
                    <a:pt x="1518" y="3436"/>
                  </a:lnTo>
                  <a:lnTo>
                    <a:pt x="1536" y="3409"/>
                  </a:lnTo>
                  <a:lnTo>
                    <a:pt x="1555" y="3364"/>
                  </a:lnTo>
                  <a:lnTo>
                    <a:pt x="1573" y="3300"/>
                  </a:lnTo>
                  <a:lnTo>
                    <a:pt x="1582" y="3209"/>
                  </a:lnTo>
                  <a:lnTo>
                    <a:pt x="1582" y="3173"/>
                  </a:lnTo>
                  <a:lnTo>
                    <a:pt x="1573" y="3154"/>
                  </a:lnTo>
                  <a:lnTo>
                    <a:pt x="1555" y="3082"/>
                  </a:lnTo>
                  <a:lnTo>
                    <a:pt x="1536" y="3018"/>
                  </a:lnTo>
                  <a:lnTo>
                    <a:pt x="1527" y="2954"/>
                  </a:lnTo>
                  <a:lnTo>
                    <a:pt x="1518" y="2900"/>
                  </a:lnTo>
                  <a:lnTo>
                    <a:pt x="1518" y="791"/>
                  </a:lnTo>
                  <a:lnTo>
                    <a:pt x="1936" y="682"/>
                  </a:lnTo>
                  <a:lnTo>
                    <a:pt x="1973" y="682"/>
                  </a:lnTo>
                  <a:lnTo>
                    <a:pt x="2027" y="700"/>
                  </a:lnTo>
                  <a:lnTo>
                    <a:pt x="2073" y="718"/>
                  </a:lnTo>
                  <a:lnTo>
                    <a:pt x="2173" y="718"/>
                  </a:lnTo>
                  <a:lnTo>
                    <a:pt x="2209" y="709"/>
                  </a:lnTo>
                  <a:lnTo>
                    <a:pt x="2236" y="691"/>
                  </a:lnTo>
                  <a:lnTo>
                    <a:pt x="2254" y="673"/>
                  </a:lnTo>
                  <a:lnTo>
                    <a:pt x="2273" y="618"/>
                  </a:lnTo>
                  <a:lnTo>
                    <a:pt x="2282" y="537"/>
                  </a:lnTo>
                  <a:lnTo>
                    <a:pt x="2273" y="409"/>
                  </a:lnTo>
                  <a:lnTo>
                    <a:pt x="2236" y="264"/>
                  </a:lnTo>
                  <a:lnTo>
                    <a:pt x="2209" y="155"/>
                  </a:lnTo>
                  <a:lnTo>
                    <a:pt x="2182" y="82"/>
                  </a:lnTo>
                  <a:lnTo>
                    <a:pt x="2154" y="55"/>
                  </a:lnTo>
                  <a:lnTo>
                    <a:pt x="2118" y="28"/>
                  </a:lnTo>
                  <a:lnTo>
                    <a:pt x="2082" y="9"/>
                  </a:lnTo>
                  <a:lnTo>
                    <a:pt x="20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95;p16"/>
            <p:cNvSpPr/>
            <p:nvPr/>
          </p:nvSpPr>
          <p:spPr>
            <a:xfrm>
              <a:off x="4184200" y="1774088"/>
              <a:ext cx="34100" cy="52050"/>
            </a:xfrm>
            <a:custGeom>
              <a:avLst/>
              <a:gdLst/>
              <a:ahLst/>
              <a:cxnLst/>
              <a:rect l="l" t="t" r="r" b="b"/>
              <a:pathLst>
                <a:path w="1364" h="2082" extrusionOk="0">
                  <a:moveTo>
                    <a:pt x="827" y="337"/>
                  </a:moveTo>
                  <a:lnTo>
                    <a:pt x="846" y="346"/>
                  </a:lnTo>
                  <a:lnTo>
                    <a:pt x="855" y="355"/>
                  </a:lnTo>
                  <a:lnTo>
                    <a:pt x="864" y="364"/>
                  </a:lnTo>
                  <a:lnTo>
                    <a:pt x="873" y="391"/>
                  </a:lnTo>
                  <a:lnTo>
                    <a:pt x="855" y="446"/>
                  </a:lnTo>
                  <a:lnTo>
                    <a:pt x="827" y="518"/>
                  </a:lnTo>
                  <a:lnTo>
                    <a:pt x="773" y="600"/>
                  </a:lnTo>
                  <a:lnTo>
                    <a:pt x="700" y="700"/>
                  </a:lnTo>
                  <a:lnTo>
                    <a:pt x="618" y="791"/>
                  </a:lnTo>
                  <a:lnTo>
                    <a:pt x="546" y="864"/>
                  </a:lnTo>
                  <a:lnTo>
                    <a:pt x="482" y="918"/>
                  </a:lnTo>
                  <a:lnTo>
                    <a:pt x="428" y="946"/>
                  </a:lnTo>
                  <a:lnTo>
                    <a:pt x="428" y="582"/>
                  </a:lnTo>
                  <a:lnTo>
                    <a:pt x="555" y="473"/>
                  </a:lnTo>
                  <a:lnTo>
                    <a:pt x="673" y="400"/>
                  </a:lnTo>
                  <a:lnTo>
                    <a:pt x="764" y="355"/>
                  </a:lnTo>
                  <a:lnTo>
                    <a:pt x="800" y="346"/>
                  </a:lnTo>
                  <a:lnTo>
                    <a:pt x="827" y="337"/>
                  </a:lnTo>
                  <a:close/>
                  <a:moveTo>
                    <a:pt x="718" y="0"/>
                  </a:moveTo>
                  <a:lnTo>
                    <a:pt x="664" y="9"/>
                  </a:lnTo>
                  <a:lnTo>
                    <a:pt x="609" y="37"/>
                  </a:lnTo>
                  <a:lnTo>
                    <a:pt x="546" y="64"/>
                  </a:lnTo>
                  <a:lnTo>
                    <a:pt x="437" y="109"/>
                  </a:lnTo>
                  <a:lnTo>
                    <a:pt x="373" y="128"/>
                  </a:lnTo>
                  <a:lnTo>
                    <a:pt x="318" y="128"/>
                  </a:lnTo>
                  <a:lnTo>
                    <a:pt x="228" y="100"/>
                  </a:lnTo>
                  <a:lnTo>
                    <a:pt x="146" y="82"/>
                  </a:lnTo>
                  <a:lnTo>
                    <a:pt x="100" y="82"/>
                  </a:lnTo>
                  <a:lnTo>
                    <a:pt x="55" y="91"/>
                  </a:lnTo>
                  <a:lnTo>
                    <a:pt x="28" y="109"/>
                  </a:lnTo>
                  <a:lnTo>
                    <a:pt x="9" y="128"/>
                  </a:lnTo>
                  <a:lnTo>
                    <a:pt x="0" y="155"/>
                  </a:lnTo>
                  <a:lnTo>
                    <a:pt x="9" y="182"/>
                  </a:lnTo>
                  <a:lnTo>
                    <a:pt x="19" y="209"/>
                  </a:lnTo>
                  <a:lnTo>
                    <a:pt x="19" y="1891"/>
                  </a:lnTo>
                  <a:lnTo>
                    <a:pt x="9" y="1945"/>
                  </a:lnTo>
                  <a:lnTo>
                    <a:pt x="0" y="1982"/>
                  </a:lnTo>
                  <a:lnTo>
                    <a:pt x="9" y="2000"/>
                  </a:lnTo>
                  <a:lnTo>
                    <a:pt x="46" y="2018"/>
                  </a:lnTo>
                  <a:lnTo>
                    <a:pt x="91" y="2036"/>
                  </a:lnTo>
                  <a:lnTo>
                    <a:pt x="155" y="2055"/>
                  </a:lnTo>
                  <a:lnTo>
                    <a:pt x="282" y="2073"/>
                  </a:lnTo>
                  <a:lnTo>
                    <a:pt x="373" y="2082"/>
                  </a:lnTo>
                  <a:lnTo>
                    <a:pt x="418" y="2073"/>
                  </a:lnTo>
                  <a:lnTo>
                    <a:pt x="446" y="2055"/>
                  </a:lnTo>
                  <a:lnTo>
                    <a:pt x="464" y="2027"/>
                  </a:lnTo>
                  <a:lnTo>
                    <a:pt x="464" y="2000"/>
                  </a:lnTo>
                  <a:lnTo>
                    <a:pt x="464" y="1973"/>
                  </a:lnTo>
                  <a:lnTo>
                    <a:pt x="446" y="1936"/>
                  </a:lnTo>
                  <a:lnTo>
                    <a:pt x="428" y="1900"/>
                  </a:lnTo>
                  <a:lnTo>
                    <a:pt x="428" y="1873"/>
                  </a:lnTo>
                  <a:lnTo>
                    <a:pt x="428" y="1427"/>
                  </a:lnTo>
                  <a:lnTo>
                    <a:pt x="937" y="1900"/>
                  </a:lnTo>
                  <a:lnTo>
                    <a:pt x="973" y="1973"/>
                  </a:lnTo>
                  <a:lnTo>
                    <a:pt x="1000" y="2000"/>
                  </a:lnTo>
                  <a:lnTo>
                    <a:pt x="1027" y="2027"/>
                  </a:lnTo>
                  <a:lnTo>
                    <a:pt x="1055" y="2045"/>
                  </a:lnTo>
                  <a:lnTo>
                    <a:pt x="1091" y="2055"/>
                  </a:lnTo>
                  <a:lnTo>
                    <a:pt x="1137" y="2045"/>
                  </a:lnTo>
                  <a:lnTo>
                    <a:pt x="1173" y="2009"/>
                  </a:lnTo>
                  <a:lnTo>
                    <a:pt x="1227" y="1964"/>
                  </a:lnTo>
                  <a:lnTo>
                    <a:pt x="1273" y="1891"/>
                  </a:lnTo>
                  <a:lnTo>
                    <a:pt x="1318" y="1818"/>
                  </a:lnTo>
                  <a:lnTo>
                    <a:pt x="1355" y="1764"/>
                  </a:lnTo>
                  <a:lnTo>
                    <a:pt x="1364" y="1718"/>
                  </a:lnTo>
                  <a:lnTo>
                    <a:pt x="1364" y="1691"/>
                  </a:lnTo>
                  <a:lnTo>
                    <a:pt x="1309" y="1655"/>
                  </a:lnTo>
                  <a:lnTo>
                    <a:pt x="1246" y="1627"/>
                  </a:lnTo>
                  <a:lnTo>
                    <a:pt x="955" y="1336"/>
                  </a:lnTo>
                  <a:lnTo>
                    <a:pt x="800" y="1182"/>
                  </a:lnTo>
                  <a:lnTo>
                    <a:pt x="909" y="1073"/>
                  </a:lnTo>
                  <a:lnTo>
                    <a:pt x="1009" y="973"/>
                  </a:lnTo>
                  <a:lnTo>
                    <a:pt x="1091" y="873"/>
                  </a:lnTo>
                  <a:lnTo>
                    <a:pt x="1164" y="782"/>
                  </a:lnTo>
                  <a:lnTo>
                    <a:pt x="1209" y="691"/>
                  </a:lnTo>
                  <a:lnTo>
                    <a:pt x="1246" y="609"/>
                  </a:lnTo>
                  <a:lnTo>
                    <a:pt x="1273" y="527"/>
                  </a:lnTo>
                  <a:lnTo>
                    <a:pt x="1273" y="455"/>
                  </a:lnTo>
                  <a:lnTo>
                    <a:pt x="1264" y="418"/>
                  </a:lnTo>
                  <a:lnTo>
                    <a:pt x="1255" y="373"/>
                  </a:lnTo>
                  <a:lnTo>
                    <a:pt x="1237" y="337"/>
                  </a:lnTo>
                  <a:lnTo>
                    <a:pt x="1209" y="300"/>
                  </a:lnTo>
                  <a:lnTo>
                    <a:pt x="1073" y="164"/>
                  </a:lnTo>
                  <a:lnTo>
                    <a:pt x="964" y="64"/>
                  </a:lnTo>
                  <a:lnTo>
                    <a:pt x="900" y="28"/>
                  </a:lnTo>
                  <a:lnTo>
                    <a:pt x="837" y="9"/>
                  </a:lnTo>
                  <a:lnTo>
                    <a:pt x="7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96;p16"/>
            <p:cNvSpPr/>
            <p:nvPr/>
          </p:nvSpPr>
          <p:spPr>
            <a:xfrm>
              <a:off x="4223050" y="1773163"/>
              <a:ext cx="26625" cy="53675"/>
            </a:xfrm>
            <a:custGeom>
              <a:avLst/>
              <a:gdLst/>
              <a:ahLst/>
              <a:cxnLst/>
              <a:rect l="l" t="t" r="r" b="b"/>
              <a:pathLst>
                <a:path w="1065" h="2147" extrusionOk="0">
                  <a:moveTo>
                    <a:pt x="701" y="1"/>
                  </a:moveTo>
                  <a:lnTo>
                    <a:pt x="673" y="10"/>
                  </a:lnTo>
                  <a:lnTo>
                    <a:pt x="582" y="55"/>
                  </a:lnTo>
                  <a:lnTo>
                    <a:pt x="482" y="101"/>
                  </a:lnTo>
                  <a:lnTo>
                    <a:pt x="437" y="110"/>
                  </a:lnTo>
                  <a:lnTo>
                    <a:pt x="401" y="119"/>
                  </a:lnTo>
                  <a:lnTo>
                    <a:pt x="337" y="110"/>
                  </a:lnTo>
                  <a:lnTo>
                    <a:pt x="255" y="83"/>
                  </a:lnTo>
                  <a:lnTo>
                    <a:pt x="182" y="55"/>
                  </a:lnTo>
                  <a:lnTo>
                    <a:pt x="137" y="46"/>
                  </a:lnTo>
                  <a:lnTo>
                    <a:pt x="101" y="46"/>
                  </a:lnTo>
                  <a:lnTo>
                    <a:pt x="55" y="74"/>
                  </a:lnTo>
                  <a:lnTo>
                    <a:pt x="10" y="101"/>
                  </a:lnTo>
                  <a:lnTo>
                    <a:pt x="1" y="119"/>
                  </a:lnTo>
                  <a:lnTo>
                    <a:pt x="1" y="1937"/>
                  </a:lnTo>
                  <a:lnTo>
                    <a:pt x="10" y="1955"/>
                  </a:lnTo>
                  <a:lnTo>
                    <a:pt x="37" y="1982"/>
                  </a:lnTo>
                  <a:lnTo>
                    <a:pt x="146" y="2037"/>
                  </a:lnTo>
                  <a:lnTo>
                    <a:pt x="410" y="2146"/>
                  </a:lnTo>
                  <a:lnTo>
                    <a:pt x="491" y="2082"/>
                  </a:lnTo>
                  <a:lnTo>
                    <a:pt x="564" y="2028"/>
                  </a:lnTo>
                  <a:lnTo>
                    <a:pt x="655" y="1973"/>
                  </a:lnTo>
                  <a:lnTo>
                    <a:pt x="737" y="1937"/>
                  </a:lnTo>
                  <a:lnTo>
                    <a:pt x="819" y="1901"/>
                  </a:lnTo>
                  <a:lnTo>
                    <a:pt x="891" y="1873"/>
                  </a:lnTo>
                  <a:lnTo>
                    <a:pt x="901" y="1873"/>
                  </a:lnTo>
                  <a:lnTo>
                    <a:pt x="928" y="1882"/>
                  </a:lnTo>
                  <a:lnTo>
                    <a:pt x="955" y="1892"/>
                  </a:lnTo>
                  <a:lnTo>
                    <a:pt x="982" y="1873"/>
                  </a:lnTo>
                  <a:lnTo>
                    <a:pt x="1019" y="1837"/>
                  </a:lnTo>
                  <a:lnTo>
                    <a:pt x="1046" y="1792"/>
                  </a:lnTo>
                  <a:lnTo>
                    <a:pt x="1064" y="1746"/>
                  </a:lnTo>
                  <a:lnTo>
                    <a:pt x="1055" y="1728"/>
                  </a:lnTo>
                  <a:lnTo>
                    <a:pt x="1028" y="1701"/>
                  </a:lnTo>
                  <a:lnTo>
                    <a:pt x="928" y="1610"/>
                  </a:lnTo>
                  <a:lnTo>
                    <a:pt x="819" y="1537"/>
                  </a:lnTo>
                  <a:lnTo>
                    <a:pt x="782" y="1519"/>
                  </a:lnTo>
                  <a:lnTo>
                    <a:pt x="755" y="1510"/>
                  </a:lnTo>
                  <a:lnTo>
                    <a:pt x="710" y="1519"/>
                  </a:lnTo>
                  <a:lnTo>
                    <a:pt x="610" y="1564"/>
                  </a:lnTo>
                  <a:lnTo>
                    <a:pt x="410" y="1673"/>
                  </a:lnTo>
                  <a:lnTo>
                    <a:pt x="410" y="1419"/>
                  </a:lnTo>
                  <a:lnTo>
                    <a:pt x="610" y="1310"/>
                  </a:lnTo>
                  <a:lnTo>
                    <a:pt x="673" y="1273"/>
                  </a:lnTo>
                  <a:lnTo>
                    <a:pt x="728" y="1264"/>
                  </a:lnTo>
                  <a:lnTo>
                    <a:pt x="819" y="1255"/>
                  </a:lnTo>
                  <a:lnTo>
                    <a:pt x="846" y="1237"/>
                  </a:lnTo>
                  <a:lnTo>
                    <a:pt x="882" y="1210"/>
                  </a:lnTo>
                  <a:lnTo>
                    <a:pt x="910" y="1173"/>
                  </a:lnTo>
                  <a:lnTo>
                    <a:pt x="919" y="1146"/>
                  </a:lnTo>
                  <a:lnTo>
                    <a:pt x="910" y="1119"/>
                  </a:lnTo>
                  <a:lnTo>
                    <a:pt x="882" y="1092"/>
                  </a:lnTo>
                  <a:lnTo>
                    <a:pt x="791" y="992"/>
                  </a:lnTo>
                  <a:lnTo>
                    <a:pt x="691" y="910"/>
                  </a:lnTo>
                  <a:lnTo>
                    <a:pt x="655" y="892"/>
                  </a:lnTo>
                  <a:lnTo>
                    <a:pt x="628" y="883"/>
                  </a:lnTo>
                  <a:lnTo>
                    <a:pt x="510" y="928"/>
                  </a:lnTo>
                  <a:lnTo>
                    <a:pt x="410" y="973"/>
                  </a:lnTo>
                  <a:lnTo>
                    <a:pt x="410" y="583"/>
                  </a:lnTo>
                  <a:lnTo>
                    <a:pt x="455" y="546"/>
                  </a:lnTo>
                  <a:lnTo>
                    <a:pt x="519" y="510"/>
                  </a:lnTo>
                  <a:lnTo>
                    <a:pt x="591" y="474"/>
                  </a:lnTo>
                  <a:lnTo>
                    <a:pt x="673" y="437"/>
                  </a:lnTo>
                  <a:lnTo>
                    <a:pt x="837" y="392"/>
                  </a:lnTo>
                  <a:lnTo>
                    <a:pt x="855" y="401"/>
                  </a:lnTo>
                  <a:lnTo>
                    <a:pt x="891" y="410"/>
                  </a:lnTo>
                  <a:lnTo>
                    <a:pt x="928" y="392"/>
                  </a:lnTo>
                  <a:lnTo>
                    <a:pt x="973" y="355"/>
                  </a:lnTo>
                  <a:lnTo>
                    <a:pt x="1010" y="310"/>
                  </a:lnTo>
                  <a:lnTo>
                    <a:pt x="1019" y="283"/>
                  </a:lnTo>
                  <a:lnTo>
                    <a:pt x="1001" y="255"/>
                  </a:lnTo>
                  <a:lnTo>
                    <a:pt x="982" y="219"/>
                  </a:lnTo>
                  <a:lnTo>
                    <a:pt x="891" y="128"/>
                  </a:lnTo>
                  <a:lnTo>
                    <a:pt x="791" y="37"/>
                  </a:lnTo>
                  <a:lnTo>
                    <a:pt x="746" y="10"/>
                  </a:lnTo>
                  <a:lnTo>
                    <a:pt x="7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97;p16"/>
            <p:cNvSpPr/>
            <p:nvPr/>
          </p:nvSpPr>
          <p:spPr>
            <a:xfrm>
              <a:off x="4253275" y="1773638"/>
              <a:ext cx="29575" cy="52725"/>
            </a:xfrm>
            <a:custGeom>
              <a:avLst/>
              <a:gdLst/>
              <a:ahLst/>
              <a:cxnLst/>
              <a:rect l="l" t="t" r="r" b="b"/>
              <a:pathLst>
                <a:path w="1183" h="2109" extrusionOk="0">
                  <a:moveTo>
                    <a:pt x="746" y="355"/>
                  </a:moveTo>
                  <a:lnTo>
                    <a:pt x="764" y="364"/>
                  </a:lnTo>
                  <a:lnTo>
                    <a:pt x="782" y="373"/>
                  </a:lnTo>
                  <a:lnTo>
                    <a:pt x="791" y="400"/>
                  </a:lnTo>
                  <a:lnTo>
                    <a:pt x="791" y="436"/>
                  </a:lnTo>
                  <a:lnTo>
                    <a:pt x="791" y="527"/>
                  </a:lnTo>
                  <a:lnTo>
                    <a:pt x="764" y="618"/>
                  </a:lnTo>
                  <a:lnTo>
                    <a:pt x="737" y="718"/>
                  </a:lnTo>
                  <a:lnTo>
                    <a:pt x="691" y="836"/>
                  </a:lnTo>
                  <a:lnTo>
                    <a:pt x="628" y="945"/>
                  </a:lnTo>
                  <a:lnTo>
                    <a:pt x="564" y="1036"/>
                  </a:lnTo>
                  <a:lnTo>
                    <a:pt x="510" y="1091"/>
                  </a:lnTo>
                  <a:lnTo>
                    <a:pt x="473" y="1118"/>
                  </a:lnTo>
                  <a:lnTo>
                    <a:pt x="437" y="1127"/>
                  </a:lnTo>
                  <a:lnTo>
                    <a:pt x="437" y="545"/>
                  </a:lnTo>
                  <a:lnTo>
                    <a:pt x="510" y="482"/>
                  </a:lnTo>
                  <a:lnTo>
                    <a:pt x="591" y="418"/>
                  </a:lnTo>
                  <a:lnTo>
                    <a:pt x="682" y="373"/>
                  </a:lnTo>
                  <a:lnTo>
                    <a:pt x="719" y="355"/>
                  </a:lnTo>
                  <a:close/>
                  <a:moveTo>
                    <a:pt x="664" y="0"/>
                  </a:moveTo>
                  <a:lnTo>
                    <a:pt x="600" y="18"/>
                  </a:lnTo>
                  <a:lnTo>
                    <a:pt x="500" y="46"/>
                  </a:lnTo>
                  <a:lnTo>
                    <a:pt x="401" y="73"/>
                  </a:lnTo>
                  <a:lnTo>
                    <a:pt x="319" y="82"/>
                  </a:lnTo>
                  <a:lnTo>
                    <a:pt x="264" y="73"/>
                  </a:lnTo>
                  <a:lnTo>
                    <a:pt x="182" y="55"/>
                  </a:lnTo>
                  <a:lnTo>
                    <a:pt x="82" y="27"/>
                  </a:lnTo>
                  <a:lnTo>
                    <a:pt x="55" y="36"/>
                  </a:lnTo>
                  <a:lnTo>
                    <a:pt x="28" y="55"/>
                  </a:lnTo>
                  <a:lnTo>
                    <a:pt x="10" y="91"/>
                  </a:lnTo>
                  <a:lnTo>
                    <a:pt x="1" y="146"/>
                  </a:lnTo>
                  <a:lnTo>
                    <a:pt x="1" y="164"/>
                  </a:lnTo>
                  <a:lnTo>
                    <a:pt x="10" y="200"/>
                  </a:lnTo>
                  <a:lnTo>
                    <a:pt x="28" y="255"/>
                  </a:lnTo>
                  <a:lnTo>
                    <a:pt x="28" y="1745"/>
                  </a:lnTo>
                  <a:lnTo>
                    <a:pt x="28" y="1782"/>
                  </a:lnTo>
                  <a:lnTo>
                    <a:pt x="10" y="1818"/>
                  </a:lnTo>
                  <a:lnTo>
                    <a:pt x="1" y="1882"/>
                  </a:lnTo>
                  <a:lnTo>
                    <a:pt x="10" y="1909"/>
                  </a:lnTo>
                  <a:lnTo>
                    <a:pt x="10" y="1927"/>
                  </a:lnTo>
                  <a:lnTo>
                    <a:pt x="37" y="1954"/>
                  </a:lnTo>
                  <a:lnTo>
                    <a:pt x="82" y="1982"/>
                  </a:lnTo>
                  <a:lnTo>
                    <a:pt x="201" y="2045"/>
                  </a:lnTo>
                  <a:lnTo>
                    <a:pt x="319" y="2091"/>
                  </a:lnTo>
                  <a:lnTo>
                    <a:pt x="364" y="2100"/>
                  </a:lnTo>
                  <a:lnTo>
                    <a:pt x="391" y="2109"/>
                  </a:lnTo>
                  <a:lnTo>
                    <a:pt x="410" y="2100"/>
                  </a:lnTo>
                  <a:lnTo>
                    <a:pt x="428" y="2091"/>
                  </a:lnTo>
                  <a:lnTo>
                    <a:pt x="446" y="2073"/>
                  </a:lnTo>
                  <a:lnTo>
                    <a:pt x="455" y="2045"/>
                  </a:lnTo>
                  <a:lnTo>
                    <a:pt x="473" y="2000"/>
                  </a:lnTo>
                  <a:lnTo>
                    <a:pt x="473" y="1963"/>
                  </a:lnTo>
                  <a:lnTo>
                    <a:pt x="455" y="1882"/>
                  </a:lnTo>
                  <a:lnTo>
                    <a:pt x="437" y="1809"/>
                  </a:lnTo>
                  <a:lnTo>
                    <a:pt x="437" y="1400"/>
                  </a:lnTo>
                  <a:lnTo>
                    <a:pt x="537" y="1473"/>
                  </a:lnTo>
                  <a:lnTo>
                    <a:pt x="582" y="1500"/>
                  </a:lnTo>
                  <a:lnTo>
                    <a:pt x="619" y="1509"/>
                  </a:lnTo>
                  <a:lnTo>
                    <a:pt x="673" y="1509"/>
                  </a:lnTo>
                  <a:lnTo>
                    <a:pt x="719" y="1491"/>
                  </a:lnTo>
                  <a:lnTo>
                    <a:pt x="764" y="1464"/>
                  </a:lnTo>
                  <a:lnTo>
                    <a:pt x="819" y="1418"/>
                  </a:lnTo>
                  <a:lnTo>
                    <a:pt x="864" y="1364"/>
                  </a:lnTo>
                  <a:lnTo>
                    <a:pt x="910" y="1300"/>
                  </a:lnTo>
                  <a:lnTo>
                    <a:pt x="964" y="1227"/>
                  </a:lnTo>
                  <a:lnTo>
                    <a:pt x="1009" y="1145"/>
                  </a:lnTo>
                  <a:lnTo>
                    <a:pt x="1082" y="982"/>
                  </a:lnTo>
                  <a:lnTo>
                    <a:pt x="1137" y="836"/>
                  </a:lnTo>
                  <a:lnTo>
                    <a:pt x="1173" y="709"/>
                  </a:lnTo>
                  <a:lnTo>
                    <a:pt x="1182" y="591"/>
                  </a:lnTo>
                  <a:lnTo>
                    <a:pt x="1173" y="518"/>
                  </a:lnTo>
                  <a:lnTo>
                    <a:pt x="1164" y="455"/>
                  </a:lnTo>
                  <a:lnTo>
                    <a:pt x="1146" y="391"/>
                  </a:lnTo>
                  <a:lnTo>
                    <a:pt x="1119" y="336"/>
                  </a:lnTo>
                  <a:lnTo>
                    <a:pt x="1091" y="282"/>
                  </a:lnTo>
                  <a:lnTo>
                    <a:pt x="1046" y="236"/>
                  </a:lnTo>
                  <a:lnTo>
                    <a:pt x="1000" y="200"/>
                  </a:lnTo>
                  <a:lnTo>
                    <a:pt x="946" y="164"/>
                  </a:lnTo>
                  <a:lnTo>
                    <a:pt x="900" y="136"/>
                  </a:lnTo>
                  <a:lnTo>
                    <a:pt x="846" y="82"/>
                  </a:lnTo>
                  <a:lnTo>
                    <a:pt x="782" y="36"/>
                  </a:lnTo>
                  <a:lnTo>
                    <a:pt x="728" y="9"/>
                  </a:lnTo>
                  <a:lnTo>
                    <a:pt x="6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98;p16"/>
            <p:cNvSpPr/>
            <p:nvPr/>
          </p:nvSpPr>
          <p:spPr>
            <a:xfrm>
              <a:off x="4286450" y="1773638"/>
              <a:ext cx="29575" cy="52725"/>
            </a:xfrm>
            <a:custGeom>
              <a:avLst/>
              <a:gdLst/>
              <a:ahLst/>
              <a:cxnLst/>
              <a:rect l="l" t="t" r="r" b="b"/>
              <a:pathLst>
                <a:path w="1183" h="2109" extrusionOk="0">
                  <a:moveTo>
                    <a:pt x="746" y="355"/>
                  </a:moveTo>
                  <a:lnTo>
                    <a:pt x="773" y="364"/>
                  </a:lnTo>
                  <a:lnTo>
                    <a:pt x="782" y="373"/>
                  </a:lnTo>
                  <a:lnTo>
                    <a:pt x="791" y="400"/>
                  </a:lnTo>
                  <a:lnTo>
                    <a:pt x="791" y="436"/>
                  </a:lnTo>
                  <a:lnTo>
                    <a:pt x="791" y="527"/>
                  </a:lnTo>
                  <a:lnTo>
                    <a:pt x="764" y="618"/>
                  </a:lnTo>
                  <a:lnTo>
                    <a:pt x="737" y="718"/>
                  </a:lnTo>
                  <a:lnTo>
                    <a:pt x="691" y="836"/>
                  </a:lnTo>
                  <a:lnTo>
                    <a:pt x="628" y="945"/>
                  </a:lnTo>
                  <a:lnTo>
                    <a:pt x="573" y="1036"/>
                  </a:lnTo>
                  <a:lnTo>
                    <a:pt x="510" y="1091"/>
                  </a:lnTo>
                  <a:lnTo>
                    <a:pt x="473" y="1118"/>
                  </a:lnTo>
                  <a:lnTo>
                    <a:pt x="446" y="1127"/>
                  </a:lnTo>
                  <a:lnTo>
                    <a:pt x="446" y="545"/>
                  </a:lnTo>
                  <a:lnTo>
                    <a:pt x="510" y="482"/>
                  </a:lnTo>
                  <a:lnTo>
                    <a:pt x="591" y="418"/>
                  </a:lnTo>
                  <a:lnTo>
                    <a:pt x="682" y="373"/>
                  </a:lnTo>
                  <a:lnTo>
                    <a:pt x="719" y="355"/>
                  </a:lnTo>
                  <a:close/>
                  <a:moveTo>
                    <a:pt x="673" y="0"/>
                  </a:moveTo>
                  <a:lnTo>
                    <a:pt x="601" y="18"/>
                  </a:lnTo>
                  <a:lnTo>
                    <a:pt x="510" y="46"/>
                  </a:lnTo>
                  <a:lnTo>
                    <a:pt x="401" y="73"/>
                  </a:lnTo>
                  <a:lnTo>
                    <a:pt x="319" y="82"/>
                  </a:lnTo>
                  <a:lnTo>
                    <a:pt x="264" y="73"/>
                  </a:lnTo>
                  <a:lnTo>
                    <a:pt x="182" y="55"/>
                  </a:lnTo>
                  <a:lnTo>
                    <a:pt x="92" y="27"/>
                  </a:lnTo>
                  <a:lnTo>
                    <a:pt x="55" y="36"/>
                  </a:lnTo>
                  <a:lnTo>
                    <a:pt x="28" y="55"/>
                  </a:lnTo>
                  <a:lnTo>
                    <a:pt x="10" y="91"/>
                  </a:lnTo>
                  <a:lnTo>
                    <a:pt x="1" y="146"/>
                  </a:lnTo>
                  <a:lnTo>
                    <a:pt x="1" y="164"/>
                  </a:lnTo>
                  <a:lnTo>
                    <a:pt x="19" y="200"/>
                  </a:lnTo>
                  <a:lnTo>
                    <a:pt x="28" y="255"/>
                  </a:lnTo>
                  <a:lnTo>
                    <a:pt x="28" y="1745"/>
                  </a:lnTo>
                  <a:lnTo>
                    <a:pt x="28" y="1782"/>
                  </a:lnTo>
                  <a:lnTo>
                    <a:pt x="19" y="1818"/>
                  </a:lnTo>
                  <a:lnTo>
                    <a:pt x="1" y="1882"/>
                  </a:lnTo>
                  <a:lnTo>
                    <a:pt x="10" y="1909"/>
                  </a:lnTo>
                  <a:lnTo>
                    <a:pt x="19" y="1927"/>
                  </a:lnTo>
                  <a:lnTo>
                    <a:pt x="37" y="1954"/>
                  </a:lnTo>
                  <a:lnTo>
                    <a:pt x="82" y="1982"/>
                  </a:lnTo>
                  <a:lnTo>
                    <a:pt x="201" y="2045"/>
                  </a:lnTo>
                  <a:lnTo>
                    <a:pt x="319" y="2091"/>
                  </a:lnTo>
                  <a:lnTo>
                    <a:pt x="364" y="2100"/>
                  </a:lnTo>
                  <a:lnTo>
                    <a:pt x="391" y="2109"/>
                  </a:lnTo>
                  <a:lnTo>
                    <a:pt x="410" y="2100"/>
                  </a:lnTo>
                  <a:lnTo>
                    <a:pt x="428" y="2091"/>
                  </a:lnTo>
                  <a:lnTo>
                    <a:pt x="446" y="2073"/>
                  </a:lnTo>
                  <a:lnTo>
                    <a:pt x="455" y="2045"/>
                  </a:lnTo>
                  <a:lnTo>
                    <a:pt x="473" y="2000"/>
                  </a:lnTo>
                  <a:lnTo>
                    <a:pt x="473" y="1963"/>
                  </a:lnTo>
                  <a:lnTo>
                    <a:pt x="455" y="1882"/>
                  </a:lnTo>
                  <a:lnTo>
                    <a:pt x="446" y="1809"/>
                  </a:lnTo>
                  <a:lnTo>
                    <a:pt x="446" y="1400"/>
                  </a:lnTo>
                  <a:lnTo>
                    <a:pt x="537" y="1473"/>
                  </a:lnTo>
                  <a:lnTo>
                    <a:pt x="582" y="1500"/>
                  </a:lnTo>
                  <a:lnTo>
                    <a:pt x="619" y="1509"/>
                  </a:lnTo>
                  <a:lnTo>
                    <a:pt x="673" y="1509"/>
                  </a:lnTo>
                  <a:lnTo>
                    <a:pt x="719" y="1491"/>
                  </a:lnTo>
                  <a:lnTo>
                    <a:pt x="764" y="1464"/>
                  </a:lnTo>
                  <a:lnTo>
                    <a:pt x="819" y="1418"/>
                  </a:lnTo>
                  <a:lnTo>
                    <a:pt x="864" y="1364"/>
                  </a:lnTo>
                  <a:lnTo>
                    <a:pt x="910" y="1300"/>
                  </a:lnTo>
                  <a:lnTo>
                    <a:pt x="964" y="1227"/>
                  </a:lnTo>
                  <a:lnTo>
                    <a:pt x="1010" y="1145"/>
                  </a:lnTo>
                  <a:lnTo>
                    <a:pt x="1082" y="982"/>
                  </a:lnTo>
                  <a:lnTo>
                    <a:pt x="1137" y="836"/>
                  </a:lnTo>
                  <a:lnTo>
                    <a:pt x="1173" y="709"/>
                  </a:lnTo>
                  <a:lnTo>
                    <a:pt x="1182" y="591"/>
                  </a:lnTo>
                  <a:lnTo>
                    <a:pt x="1182" y="518"/>
                  </a:lnTo>
                  <a:lnTo>
                    <a:pt x="1164" y="455"/>
                  </a:lnTo>
                  <a:lnTo>
                    <a:pt x="1146" y="391"/>
                  </a:lnTo>
                  <a:lnTo>
                    <a:pt x="1128" y="336"/>
                  </a:lnTo>
                  <a:lnTo>
                    <a:pt x="1091" y="282"/>
                  </a:lnTo>
                  <a:lnTo>
                    <a:pt x="1055" y="236"/>
                  </a:lnTo>
                  <a:lnTo>
                    <a:pt x="1000" y="200"/>
                  </a:lnTo>
                  <a:lnTo>
                    <a:pt x="946" y="164"/>
                  </a:lnTo>
                  <a:lnTo>
                    <a:pt x="910" y="136"/>
                  </a:lnTo>
                  <a:lnTo>
                    <a:pt x="846" y="82"/>
                  </a:lnTo>
                  <a:lnTo>
                    <a:pt x="782" y="36"/>
                  </a:lnTo>
                  <a:lnTo>
                    <a:pt x="728" y="9"/>
                  </a:lnTo>
                  <a:lnTo>
                    <a:pt x="6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99;p16"/>
            <p:cNvSpPr/>
            <p:nvPr/>
          </p:nvSpPr>
          <p:spPr>
            <a:xfrm>
              <a:off x="4320300" y="1773163"/>
              <a:ext cx="26625" cy="53675"/>
            </a:xfrm>
            <a:custGeom>
              <a:avLst/>
              <a:gdLst/>
              <a:ahLst/>
              <a:cxnLst/>
              <a:rect l="l" t="t" r="r" b="b"/>
              <a:pathLst>
                <a:path w="1065" h="2147" extrusionOk="0">
                  <a:moveTo>
                    <a:pt x="701" y="1"/>
                  </a:moveTo>
                  <a:lnTo>
                    <a:pt x="674" y="10"/>
                  </a:lnTo>
                  <a:lnTo>
                    <a:pt x="592" y="55"/>
                  </a:lnTo>
                  <a:lnTo>
                    <a:pt x="483" y="101"/>
                  </a:lnTo>
                  <a:lnTo>
                    <a:pt x="437" y="110"/>
                  </a:lnTo>
                  <a:lnTo>
                    <a:pt x="401" y="119"/>
                  </a:lnTo>
                  <a:lnTo>
                    <a:pt x="337" y="110"/>
                  </a:lnTo>
                  <a:lnTo>
                    <a:pt x="255" y="83"/>
                  </a:lnTo>
                  <a:lnTo>
                    <a:pt x="192" y="55"/>
                  </a:lnTo>
                  <a:lnTo>
                    <a:pt x="146" y="46"/>
                  </a:lnTo>
                  <a:lnTo>
                    <a:pt x="110" y="46"/>
                  </a:lnTo>
                  <a:lnTo>
                    <a:pt x="65" y="74"/>
                  </a:lnTo>
                  <a:lnTo>
                    <a:pt x="19" y="101"/>
                  </a:lnTo>
                  <a:lnTo>
                    <a:pt x="1" y="119"/>
                  </a:lnTo>
                  <a:lnTo>
                    <a:pt x="1" y="1937"/>
                  </a:lnTo>
                  <a:lnTo>
                    <a:pt x="10" y="1955"/>
                  </a:lnTo>
                  <a:lnTo>
                    <a:pt x="37" y="1982"/>
                  </a:lnTo>
                  <a:lnTo>
                    <a:pt x="155" y="2037"/>
                  </a:lnTo>
                  <a:lnTo>
                    <a:pt x="419" y="2146"/>
                  </a:lnTo>
                  <a:lnTo>
                    <a:pt x="492" y="2082"/>
                  </a:lnTo>
                  <a:lnTo>
                    <a:pt x="574" y="2028"/>
                  </a:lnTo>
                  <a:lnTo>
                    <a:pt x="655" y="1973"/>
                  </a:lnTo>
                  <a:lnTo>
                    <a:pt x="746" y="1937"/>
                  </a:lnTo>
                  <a:lnTo>
                    <a:pt x="819" y="1901"/>
                  </a:lnTo>
                  <a:lnTo>
                    <a:pt x="892" y="1873"/>
                  </a:lnTo>
                  <a:lnTo>
                    <a:pt x="901" y="1873"/>
                  </a:lnTo>
                  <a:lnTo>
                    <a:pt x="937" y="1882"/>
                  </a:lnTo>
                  <a:lnTo>
                    <a:pt x="964" y="1892"/>
                  </a:lnTo>
                  <a:lnTo>
                    <a:pt x="992" y="1873"/>
                  </a:lnTo>
                  <a:lnTo>
                    <a:pt x="1028" y="1837"/>
                  </a:lnTo>
                  <a:lnTo>
                    <a:pt x="1055" y="1792"/>
                  </a:lnTo>
                  <a:lnTo>
                    <a:pt x="1064" y="1746"/>
                  </a:lnTo>
                  <a:lnTo>
                    <a:pt x="1064" y="1728"/>
                  </a:lnTo>
                  <a:lnTo>
                    <a:pt x="1037" y="1701"/>
                  </a:lnTo>
                  <a:lnTo>
                    <a:pt x="937" y="1610"/>
                  </a:lnTo>
                  <a:lnTo>
                    <a:pt x="828" y="1537"/>
                  </a:lnTo>
                  <a:lnTo>
                    <a:pt x="792" y="1519"/>
                  </a:lnTo>
                  <a:lnTo>
                    <a:pt x="764" y="1510"/>
                  </a:lnTo>
                  <a:lnTo>
                    <a:pt x="710" y="1519"/>
                  </a:lnTo>
                  <a:lnTo>
                    <a:pt x="610" y="1564"/>
                  </a:lnTo>
                  <a:lnTo>
                    <a:pt x="410" y="1673"/>
                  </a:lnTo>
                  <a:lnTo>
                    <a:pt x="410" y="1419"/>
                  </a:lnTo>
                  <a:lnTo>
                    <a:pt x="610" y="1310"/>
                  </a:lnTo>
                  <a:lnTo>
                    <a:pt x="683" y="1273"/>
                  </a:lnTo>
                  <a:lnTo>
                    <a:pt x="737" y="1264"/>
                  </a:lnTo>
                  <a:lnTo>
                    <a:pt x="819" y="1255"/>
                  </a:lnTo>
                  <a:lnTo>
                    <a:pt x="855" y="1237"/>
                  </a:lnTo>
                  <a:lnTo>
                    <a:pt x="892" y="1210"/>
                  </a:lnTo>
                  <a:lnTo>
                    <a:pt x="910" y="1173"/>
                  </a:lnTo>
                  <a:lnTo>
                    <a:pt x="919" y="1146"/>
                  </a:lnTo>
                  <a:lnTo>
                    <a:pt x="910" y="1119"/>
                  </a:lnTo>
                  <a:lnTo>
                    <a:pt x="892" y="1092"/>
                  </a:lnTo>
                  <a:lnTo>
                    <a:pt x="801" y="992"/>
                  </a:lnTo>
                  <a:lnTo>
                    <a:pt x="692" y="910"/>
                  </a:lnTo>
                  <a:lnTo>
                    <a:pt x="655" y="892"/>
                  </a:lnTo>
                  <a:lnTo>
                    <a:pt x="637" y="883"/>
                  </a:lnTo>
                  <a:lnTo>
                    <a:pt x="510" y="928"/>
                  </a:lnTo>
                  <a:lnTo>
                    <a:pt x="410" y="973"/>
                  </a:lnTo>
                  <a:lnTo>
                    <a:pt x="410" y="583"/>
                  </a:lnTo>
                  <a:lnTo>
                    <a:pt x="465" y="546"/>
                  </a:lnTo>
                  <a:lnTo>
                    <a:pt x="519" y="510"/>
                  </a:lnTo>
                  <a:lnTo>
                    <a:pt x="592" y="474"/>
                  </a:lnTo>
                  <a:lnTo>
                    <a:pt x="674" y="437"/>
                  </a:lnTo>
                  <a:lnTo>
                    <a:pt x="837" y="392"/>
                  </a:lnTo>
                  <a:lnTo>
                    <a:pt x="855" y="401"/>
                  </a:lnTo>
                  <a:lnTo>
                    <a:pt x="892" y="410"/>
                  </a:lnTo>
                  <a:lnTo>
                    <a:pt x="928" y="392"/>
                  </a:lnTo>
                  <a:lnTo>
                    <a:pt x="974" y="355"/>
                  </a:lnTo>
                  <a:lnTo>
                    <a:pt x="1010" y="310"/>
                  </a:lnTo>
                  <a:lnTo>
                    <a:pt x="1019" y="283"/>
                  </a:lnTo>
                  <a:lnTo>
                    <a:pt x="1010" y="255"/>
                  </a:lnTo>
                  <a:lnTo>
                    <a:pt x="983" y="219"/>
                  </a:lnTo>
                  <a:lnTo>
                    <a:pt x="892" y="128"/>
                  </a:lnTo>
                  <a:lnTo>
                    <a:pt x="792" y="37"/>
                  </a:lnTo>
                  <a:lnTo>
                    <a:pt x="755" y="10"/>
                  </a:lnTo>
                  <a:lnTo>
                    <a:pt x="7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00;p16"/>
            <p:cNvSpPr/>
            <p:nvPr/>
          </p:nvSpPr>
          <p:spPr>
            <a:xfrm>
              <a:off x="4350525" y="1773638"/>
              <a:ext cx="27525" cy="52275"/>
            </a:xfrm>
            <a:custGeom>
              <a:avLst/>
              <a:gdLst/>
              <a:ahLst/>
              <a:cxnLst/>
              <a:rect l="l" t="t" r="r" b="b"/>
              <a:pathLst>
                <a:path w="1101" h="2091" extrusionOk="0">
                  <a:moveTo>
                    <a:pt x="83" y="0"/>
                  </a:moveTo>
                  <a:lnTo>
                    <a:pt x="55" y="18"/>
                  </a:lnTo>
                  <a:lnTo>
                    <a:pt x="28" y="27"/>
                  </a:lnTo>
                  <a:lnTo>
                    <a:pt x="10" y="46"/>
                  </a:lnTo>
                  <a:lnTo>
                    <a:pt x="1" y="73"/>
                  </a:lnTo>
                  <a:lnTo>
                    <a:pt x="19" y="100"/>
                  </a:lnTo>
                  <a:lnTo>
                    <a:pt x="28" y="118"/>
                  </a:lnTo>
                  <a:lnTo>
                    <a:pt x="37" y="146"/>
                  </a:lnTo>
                  <a:lnTo>
                    <a:pt x="37" y="1763"/>
                  </a:lnTo>
                  <a:lnTo>
                    <a:pt x="28" y="1827"/>
                  </a:lnTo>
                  <a:lnTo>
                    <a:pt x="28" y="1900"/>
                  </a:lnTo>
                  <a:lnTo>
                    <a:pt x="37" y="1927"/>
                  </a:lnTo>
                  <a:lnTo>
                    <a:pt x="46" y="1945"/>
                  </a:lnTo>
                  <a:lnTo>
                    <a:pt x="74" y="1973"/>
                  </a:lnTo>
                  <a:lnTo>
                    <a:pt x="119" y="2000"/>
                  </a:lnTo>
                  <a:lnTo>
                    <a:pt x="255" y="2045"/>
                  </a:lnTo>
                  <a:lnTo>
                    <a:pt x="401" y="2091"/>
                  </a:lnTo>
                  <a:lnTo>
                    <a:pt x="446" y="2091"/>
                  </a:lnTo>
                  <a:lnTo>
                    <a:pt x="483" y="2082"/>
                  </a:lnTo>
                  <a:lnTo>
                    <a:pt x="501" y="2073"/>
                  </a:lnTo>
                  <a:lnTo>
                    <a:pt x="519" y="2045"/>
                  </a:lnTo>
                  <a:lnTo>
                    <a:pt x="537" y="2018"/>
                  </a:lnTo>
                  <a:lnTo>
                    <a:pt x="546" y="2009"/>
                  </a:lnTo>
                  <a:lnTo>
                    <a:pt x="910" y="1854"/>
                  </a:lnTo>
                  <a:lnTo>
                    <a:pt x="1010" y="1854"/>
                  </a:lnTo>
                  <a:lnTo>
                    <a:pt x="1037" y="1836"/>
                  </a:lnTo>
                  <a:lnTo>
                    <a:pt x="1064" y="1809"/>
                  </a:lnTo>
                  <a:lnTo>
                    <a:pt x="1083" y="1763"/>
                  </a:lnTo>
                  <a:lnTo>
                    <a:pt x="1101" y="1718"/>
                  </a:lnTo>
                  <a:lnTo>
                    <a:pt x="1092" y="1691"/>
                  </a:lnTo>
                  <a:lnTo>
                    <a:pt x="1073" y="1663"/>
                  </a:lnTo>
                  <a:lnTo>
                    <a:pt x="964" y="1573"/>
                  </a:lnTo>
                  <a:lnTo>
                    <a:pt x="846" y="1491"/>
                  </a:lnTo>
                  <a:lnTo>
                    <a:pt x="801" y="1473"/>
                  </a:lnTo>
                  <a:lnTo>
                    <a:pt x="783" y="1473"/>
                  </a:lnTo>
                  <a:lnTo>
                    <a:pt x="728" y="1491"/>
                  </a:lnTo>
                  <a:lnTo>
                    <a:pt x="701" y="1509"/>
                  </a:lnTo>
                  <a:lnTo>
                    <a:pt x="446" y="1618"/>
                  </a:lnTo>
                  <a:lnTo>
                    <a:pt x="446" y="282"/>
                  </a:lnTo>
                  <a:lnTo>
                    <a:pt x="455" y="264"/>
                  </a:lnTo>
                  <a:lnTo>
                    <a:pt x="474" y="227"/>
                  </a:lnTo>
                  <a:lnTo>
                    <a:pt x="492" y="191"/>
                  </a:lnTo>
                  <a:lnTo>
                    <a:pt x="501" y="173"/>
                  </a:lnTo>
                  <a:lnTo>
                    <a:pt x="501" y="155"/>
                  </a:lnTo>
                  <a:lnTo>
                    <a:pt x="483" y="136"/>
                  </a:lnTo>
                  <a:lnTo>
                    <a:pt x="446" y="100"/>
                  </a:lnTo>
                  <a:lnTo>
                    <a:pt x="392" y="73"/>
                  </a:lnTo>
                  <a:lnTo>
                    <a:pt x="310" y="36"/>
                  </a:lnTo>
                  <a:lnTo>
                    <a:pt x="164" y="9"/>
                  </a:lnTo>
                  <a:lnTo>
                    <a:pt x="1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01;p16"/>
            <p:cNvSpPr/>
            <p:nvPr/>
          </p:nvSpPr>
          <p:spPr>
            <a:xfrm>
              <a:off x="4380300" y="1773163"/>
              <a:ext cx="26625" cy="53675"/>
            </a:xfrm>
            <a:custGeom>
              <a:avLst/>
              <a:gdLst/>
              <a:ahLst/>
              <a:cxnLst/>
              <a:rect l="l" t="t" r="r" b="b"/>
              <a:pathLst>
                <a:path w="1065" h="2147" extrusionOk="0">
                  <a:moveTo>
                    <a:pt x="710" y="1"/>
                  </a:moveTo>
                  <a:lnTo>
                    <a:pt x="682" y="10"/>
                  </a:lnTo>
                  <a:lnTo>
                    <a:pt x="591" y="55"/>
                  </a:lnTo>
                  <a:lnTo>
                    <a:pt x="482" y="101"/>
                  </a:lnTo>
                  <a:lnTo>
                    <a:pt x="446" y="110"/>
                  </a:lnTo>
                  <a:lnTo>
                    <a:pt x="401" y="119"/>
                  </a:lnTo>
                  <a:lnTo>
                    <a:pt x="337" y="110"/>
                  </a:lnTo>
                  <a:lnTo>
                    <a:pt x="264" y="83"/>
                  </a:lnTo>
                  <a:lnTo>
                    <a:pt x="191" y="55"/>
                  </a:lnTo>
                  <a:lnTo>
                    <a:pt x="146" y="46"/>
                  </a:lnTo>
                  <a:lnTo>
                    <a:pt x="110" y="46"/>
                  </a:lnTo>
                  <a:lnTo>
                    <a:pt x="64" y="74"/>
                  </a:lnTo>
                  <a:lnTo>
                    <a:pt x="19" y="101"/>
                  </a:lnTo>
                  <a:lnTo>
                    <a:pt x="1" y="119"/>
                  </a:lnTo>
                  <a:lnTo>
                    <a:pt x="1" y="1937"/>
                  </a:lnTo>
                  <a:lnTo>
                    <a:pt x="10" y="1955"/>
                  </a:lnTo>
                  <a:lnTo>
                    <a:pt x="46" y="1982"/>
                  </a:lnTo>
                  <a:lnTo>
                    <a:pt x="155" y="2037"/>
                  </a:lnTo>
                  <a:lnTo>
                    <a:pt x="419" y="2146"/>
                  </a:lnTo>
                  <a:lnTo>
                    <a:pt x="491" y="2082"/>
                  </a:lnTo>
                  <a:lnTo>
                    <a:pt x="573" y="2028"/>
                  </a:lnTo>
                  <a:lnTo>
                    <a:pt x="655" y="1973"/>
                  </a:lnTo>
                  <a:lnTo>
                    <a:pt x="746" y="1937"/>
                  </a:lnTo>
                  <a:lnTo>
                    <a:pt x="819" y="1901"/>
                  </a:lnTo>
                  <a:lnTo>
                    <a:pt x="891" y="1873"/>
                  </a:lnTo>
                  <a:lnTo>
                    <a:pt x="910" y="1873"/>
                  </a:lnTo>
                  <a:lnTo>
                    <a:pt x="937" y="1882"/>
                  </a:lnTo>
                  <a:lnTo>
                    <a:pt x="964" y="1892"/>
                  </a:lnTo>
                  <a:lnTo>
                    <a:pt x="991" y="1873"/>
                  </a:lnTo>
                  <a:lnTo>
                    <a:pt x="1028" y="1837"/>
                  </a:lnTo>
                  <a:lnTo>
                    <a:pt x="1055" y="1792"/>
                  </a:lnTo>
                  <a:lnTo>
                    <a:pt x="1064" y="1746"/>
                  </a:lnTo>
                  <a:lnTo>
                    <a:pt x="1064" y="1728"/>
                  </a:lnTo>
                  <a:lnTo>
                    <a:pt x="1037" y="1701"/>
                  </a:lnTo>
                  <a:lnTo>
                    <a:pt x="937" y="1610"/>
                  </a:lnTo>
                  <a:lnTo>
                    <a:pt x="828" y="1537"/>
                  </a:lnTo>
                  <a:lnTo>
                    <a:pt x="791" y="1519"/>
                  </a:lnTo>
                  <a:lnTo>
                    <a:pt x="764" y="1510"/>
                  </a:lnTo>
                  <a:lnTo>
                    <a:pt x="710" y="1519"/>
                  </a:lnTo>
                  <a:lnTo>
                    <a:pt x="610" y="1564"/>
                  </a:lnTo>
                  <a:lnTo>
                    <a:pt x="419" y="1673"/>
                  </a:lnTo>
                  <a:lnTo>
                    <a:pt x="419" y="1419"/>
                  </a:lnTo>
                  <a:lnTo>
                    <a:pt x="610" y="1310"/>
                  </a:lnTo>
                  <a:lnTo>
                    <a:pt x="682" y="1273"/>
                  </a:lnTo>
                  <a:lnTo>
                    <a:pt x="737" y="1264"/>
                  </a:lnTo>
                  <a:lnTo>
                    <a:pt x="828" y="1255"/>
                  </a:lnTo>
                  <a:lnTo>
                    <a:pt x="855" y="1237"/>
                  </a:lnTo>
                  <a:lnTo>
                    <a:pt x="891" y="1210"/>
                  </a:lnTo>
                  <a:lnTo>
                    <a:pt x="910" y="1173"/>
                  </a:lnTo>
                  <a:lnTo>
                    <a:pt x="919" y="1146"/>
                  </a:lnTo>
                  <a:lnTo>
                    <a:pt x="919" y="1119"/>
                  </a:lnTo>
                  <a:lnTo>
                    <a:pt x="891" y="1092"/>
                  </a:lnTo>
                  <a:lnTo>
                    <a:pt x="800" y="992"/>
                  </a:lnTo>
                  <a:lnTo>
                    <a:pt x="691" y="910"/>
                  </a:lnTo>
                  <a:lnTo>
                    <a:pt x="664" y="892"/>
                  </a:lnTo>
                  <a:lnTo>
                    <a:pt x="637" y="883"/>
                  </a:lnTo>
                  <a:lnTo>
                    <a:pt x="510" y="928"/>
                  </a:lnTo>
                  <a:lnTo>
                    <a:pt x="419" y="973"/>
                  </a:lnTo>
                  <a:lnTo>
                    <a:pt x="419" y="583"/>
                  </a:lnTo>
                  <a:lnTo>
                    <a:pt x="464" y="546"/>
                  </a:lnTo>
                  <a:lnTo>
                    <a:pt x="519" y="510"/>
                  </a:lnTo>
                  <a:lnTo>
                    <a:pt x="591" y="474"/>
                  </a:lnTo>
                  <a:lnTo>
                    <a:pt x="682" y="437"/>
                  </a:lnTo>
                  <a:lnTo>
                    <a:pt x="837" y="392"/>
                  </a:lnTo>
                  <a:lnTo>
                    <a:pt x="855" y="401"/>
                  </a:lnTo>
                  <a:lnTo>
                    <a:pt x="891" y="410"/>
                  </a:lnTo>
                  <a:lnTo>
                    <a:pt x="928" y="392"/>
                  </a:lnTo>
                  <a:lnTo>
                    <a:pt x="973" y="355"/>
                  </a:lnTo>
                  <a:lnTo>
                    <a:pt x="1010" y="310"/>
                  </a:lnTo>
                  <a:lnTo>
                    <a:pt x="1019" y="283"/>
                  </a:lnTo>
                  <a:lnTo>
                    <a:pt x="1010" y="255"/>
                  </a:lnTo>
                  <a:lnTo>
                    <a:pt x="982" y="219"/>
                  </a:lnTo>
                  <a:lnTo>
                    <a:pt x="900" y="128"/>
                  </a:lnTo>
                  <a:lnTo>
                    <a:pt x="800" y="37"/>
                  </a:lnTo>
                  <a:lnTo>
                    <a:pt x="755" y="10"/>
                  </a:lnTo>
                  <a:lnTo>
                    <a:pt x="72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02;p16"/>
            <p:cNvSpPr/>
            <p:nvPr/>
          </p:nvSpPr>
          <p:spPr>
            <a:xfrm>
              <a:off x="4410300" y="1774313"/>
              <a:ext cx="34575" cy="51825"/>
            </a:xfrm>
            <a:custGeom>
              <a:avLst/>
              <a:gdLst/>
              <a:ahLst/>
              <a:cxnLst/>
              <a:rect l="l" t="t" r="r" b="b"/>
              <a:pathLst>
                <a:path w="1383" h="2073" extrusionOk="0">
                  <a:moveTo>
                    <a:pt x="182" y="0"/>
                  </a:moveTo>
                  <a:lnTo>
                    <a:pt x="137" y="9"/>
                  </a:lnTo>
                  <a:lnTo>
                    <a:pt x="100" y="28"/>
                  </a:lnTo>
                  <a:lnTo>
                    <a:pt x="73" y="46"/>
                  </a:lnTo>
                  <a:lnTo>
                    <a:pt x="55" y="82"/>
                  </a:lnTo>
                  <a:lnTo>
                    <a:pt x="37" y="119"/>
                  </a:lnTo>
                  <a:lnTo>
                    <a:pt x="37" y="137"/>
                  </a:lnTo>
                  <a:lnTo>
                    <a:pt x="37" y="164"/>
                  </a:lnTo>
                  <a:lnTo>
                    <a:pt x="46" y="209"/>
                  </a:lnTo>
                  <a:lnTo>
                    <a:pt x="46" y="1718"/>
                  </a:lnTo>
                  <a:lnTo>
                    <a:pt x="19" y="1791"/>
                  </a:lnTo>
                  <a:lnTo>
                    <a:pt x="10" y="1827"/>
                  </a:lnTo>
                  <a:lnTo>
                    <a:pt x="0" y="1855"/>
                  </a:lnTo>
                  <a:lnTo>
                    <a:pt x="10" y="1873"/>
                  </a:lnTo>
                  <a:lnTo>
                    <a:pt x="19" y="1891"/>
                  </a:lnTo>
                  <a:lnTo>
                    <a:pt x="37" y="1909"/>
                  </a:lnTo>
                  <a:lnTo>
                    <a:pt x="73" y="1927"/>
                  </a:lnTo>
                  <a:lnTo>
                    <a:pt x="182" y="1973"/>
                  </a:lnTo>
                  <a:lnTo>
                    <a:pt x="319" y="2009"/>
                  </a:lnTo>
                  <a:lnTo>
                    <a:pt x="419" y="2018"/>
                  </a:lnTo>
                  <a:lnTo>
                    <a:pt x="464" y="2009"/>
                  </a:lnTo>
                  <a:lnTo>
                    <a:pt x="491" y="1991"/>
                  </a:lnTo>
                  <a:lnTo>
                    <a:pt x="500" y="1964"/>
                  </a:lnTo>
                  <a:lnTo>
                    <a:pt x="509" y="1918"/>
                  </a:lnTo>
                  <a:lnTo>
                    <a:pt x="509" y="1882"/>
                  </a:lnTo>
                  <a:lnTo>
                    <a:pt x="500" y="1846"/>
                  </a:lnTo>
                  <a:lnTo>
                    <a:pt x="473" y="1809"/>
                  </a:lnTo>
                  <a:lnTo>
                    <a:pt x="464" y="1773"/>
                  </a:lnTo>
                  <a:lnTo>
                    <a:pt x="455" y="1755"/>
                  </a:lnTo>
                  <a:lnTo>
                    <a:pt x="455" y="1037"/>
                  </a:lnTo>
                  <a:lnTo>
                    <a:pt x="628" y="1446"/>
                  </a:lnTo>
                  <a:lnTo>
                    <a:pt x="773" y="1827"/>
                  </a:lnTo>
                  <a:lnTo>
                    <a:pt x="782" y="1927"/>
                  </a:lnTo>
                  <a:lnTo>
                    <a:pt x="800" y="1955"/>
                  </a:lnTo>
                  <a:lnTo>
                    <a:pt x="828" y="1982"/>
                  </a:lnTo>
                  <a:lnTo>
                    <a:pt x="873" y="2000"/>
                  </a:lnTo>
                  <a:lnTo>
                    <a:pt x="946" y="2027"/>
                  </a:lnTo>
                  <a:lnTo>
                    <a:pt x="1046" y="2055"/>
                  </a:lnTo>
                  <a:lnTo>
                    <a:pt x="1146" y="2073"/>
                  </a:lnTo>
                  <a:lnTo>
                    <a:pt x="1264" y="2073"/>
                  </a:lnTo>
                  <a:lnTo>
                    <a:pt x="1309" y="2064"/>
                  </a:lnTo>
                  <a:lnTo>
                    <a:pt x="1337" y="2055"/>
                  </a:lnTo>
                  <a:lnTo>
                    <a:pt x="1355" y="2027"/>
                  </a:lnTo>
                  <a:lnTo>
                    <a:pt x="1364" y="2000"/>
                  </a:lnTo>
                  <a:lnTo>
                    <a:pt x="1373" y="1955"/>
                  </a:lnTo>
                  <a:lnTo>
                    <a:pt x="1364" y="1909"/>
                  </a:lnTo>
                  <a:lnTo>
                    <a:pt x="1355" y="1818"/>
                  </a:lnTo>
                  <a:lnTo>
                    <a:pt x="1355" y="228"/>
                  </a:lnTo>
                  <a:lnTo>
                    <a:pt x="1373" y="155"/>
                  </a:lnTo>
                  <a:lnTo>
                    <a:pt x="1382" y="109"/>
                  </a:lnTo>
                  <a:lnTo>
                    <a:pt x="1382" y="91"/>
                  </a:lnTo>
                  <a:lnTo>
                    <a:pt x="1355" y="64"/>
                  </a:lnTo>
                  <a:lnTo>
                    <a:pt x="1318" y="46"/>
                  </a:lnTo>
                  <a:lnTo>
                    <a:pt x="1273" y="37"/>
                  </a:lnTo>
                  <a:lnTo>
                    <a:pt x="1200" y="19"/>
                  </a:lnTo>
                  <a:lnTo>
                    <a:pt x="1137" y="9"/>
                  </a:lnTo>
                  <a:lnTo>
                    <a:pt x="1082" y="9"/>
                  </a:lnTo>
                  <a:lnTo>
                    <a:pt x="1018" y="19"/>
                  </a:lnTo>
                  <a:lnTo>
                    <a:pt x="982" y="28"/>
                  </a:lnTo>
                  <a:lnTo>
                    <a:pt x="955" y="46"/>
                  </a:lnTo>
                  <a:lnTo>
                    <a:pt x="937" y="55"/>
                  </a:lnTo>
                  <a:lnTo>
                    <a:pt x="928" y="82"/>
                  </a:lnTo>
                  <a:lnTo>
                    <a:pt x="918" y="100"/>
                  </a:lnTo>
                  <a:lnTo>
                    <a:pt x="937" y="155"/>
                  </a:lnTo>
                  <a:lnTo>
                    <a:pt x="946" y="209"/>
                  </a:lnTo>
                  <a:lnTo>
                    <a:pt x="946" y="1164"/>
                  </a:lnTo>
                  <a:lnTo>
                    <a:pt x="900" y="1064"/>
                  </a:lnTo>
                  <a:lnTo>
                    <a:pt x="855" y="927"/>
                  </a:lnTo>
                  <a:lnTo>
                    <a:pt x="737" y="546"/>
                  </a:lnTo>
                  <a:lnTo>
                    <a:pt x="682" y="382"/>
                  </a:lnTo>
                  <a:lnTo>
                    <a:pt x="637" y="255"/>
                  </a:lnTo>
                  <a:lnTo>
                    <a:pt x="591" y="164"/>
                  </a:lnTo>
                  <a:lnTo>
                    <a:pt x="555" y="109"/>
                  </a:lnTo>
                  <a:lnTo>
                    <a:pt x="528" y="82"/>
                  </a:lnTo>
                  <a:lnTo>
                    <a:pt x="491" y="64"/>
                  </a:lnTo>
                  <a:lnTo>
                    <a:pt x="437" y="37"/>
                  </a:lnTo>
                  <a:lnTo>
                    <a:pt x="382" y="28"/>
                  </a:lnTo>
                  <a:lnTo>
                    <a:pt x="282" y="9"/>
                  </a:lnTo>
                  <a:lnTo>
                    <a:pt x="1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03;p16"/>
            <p:cNvSpPr/>
            <p:nvPr/>
          </p:nvSpPr>
          <p:spPr>
            <a:xfrm>
              <a:off x="4446875" y="1773388"/>
              <a:ext cx="34350" cy="52075"/>
            </a:xfrm>
            <a:custGeom>
              <a:avLst/>
              <a:gdLst/>
              <a:ahLst/>
              <a:cxnLst/>
              <a:rect l="l" t="t" r="r" b="b"/>
              <a:pathLst>
                <a:path w="1374" h="2083" extrusionOk="0">
                  <a:moveTo>
                    <a:pt x="1192" y="1"/>
                  </a:moveTo>
                  <a:lnTo>
                    <a:pt x="1146" y="10"/>
                  </a:lnTo>
                  <a:lnTo>
                    <a:pt x="1082" y="37"/>
                  </a:lnTo>
                  <a:lnTo>
                    <a:pt x="237" y="256"/>
                  </a:lnTo>
                  <a:lnTo>
                    <a:pt x="119" y="256"/>
                  </a:lnTo>
                  <a:lnTo>
                    <a:pt x="74" y="274"/>
                  </a:lnTo>
                  <a:lnTo>
                    <a:pt x="37" y="292"/>
                  </a:lnTo>
                  <a:lnTo>
                    <a:pt x="19" y="310"/>
                  </a:lnTo>
                  <a:lnTo>
                    <a:pt x="1" y="337"/>
                  </a:lnTo>
                  <a:lnTo>
                    <a:pt x="1" y="365"/>
                  </a:lnTo>
                  <a:lnTo>
                    <a:pt x="19" y="410"/>
                  </a:lnTo>
                  <a:lnTo>
                    <a:pt x="46" y="455"/>
                  </a:lnTo>
                  <a:lnTo>
                    <a:pt x="92" y="519"/>
                  </a:lnTo>
                  <a:lnTo>
                    <a:pt x="137" y="574"/>
                  </a:lnTo>
                  <a:lnTo>
                    <a:pt x="174" y="619"/>
                  </a:lnTo>
                  <a:lnTo>
                    <a:pt x="210" y="646"/>
                  </a:lnTo>
                  <a:lnTo>
                    <a:pt x="237" y="655"/>
                  </a:lnTo>
                  <a:lnTo>
                    <a:pt x="264" y="655"/>
                  </a:lnTo>
                  <a:lnTo>
                    <a:pt x="283" y="646"/>
                  </a:lnTo>
                  <a:lnTo>
                    <a:pt x="328" y="628"/>
                  </a:lnTo>
                  <a:lnTo>
                    <a:pt x="501" y="583"/>
                  </a:lnTo>
                  <a:lnTo>
                    <a:pt x="501" y="1773"/>
                  </a:lnTo>
                  <a:lnTo>
                    <a:pt x="492" y="1810"/>
                  </a:lnTo>
                  <a:lnTo>
                    <a:pt x="464" y="1864"/>
                  </a:lnTo>
                  <a:lnTo>
                    <a:pt x="455" y="1901"/>
                  </a:lnTo>
                  <a:lnTo>
                    <a:pt x="446" y="1937"/>
                  </a:lnTo>
                  <a:lnTo>
                    <a:pt x="455" y="1964"/>
                  </a:lnTo>
                  <a:lnTo>
                    <a:pt x="464" y="1983"/>
                  </a:lnTo>
                  <a:lnTo>
                    <a:pt x="492" y="2001"/>
                  </a:lnTo>
                  <a:lnTo>
                    <a:pt x="528" y="2019"/>
                  </a:lnTo>
                  <a:lnTo>
                    <a:pt x="655" y="2055"/>
                  </a:lnTo>
                  <a:lnTo>
                    <a:pt x="783" y="2083"/>
                  </a:lnTo>
                  <a:lnTo>
                    <a:pt x="901" y="2083"/>
                  </a:lnTo>
                  <a:lnTo>
                    <a:pt x="910" y="2073"/>
                  </a:lnTo>
                  <a:lnTo>
                    <a:pt x="928" y="2046"/>
                  </a:lnTo>
                  <a:lnTo>
                    <a:pt x="946" y="1992"/>
                  </a:lnTo>
                  <a:lnTo>
                    <a:pt x="955" y="1937"/>
                  </a:lnTo>
                  <a:lnTo>
                    <a:pt x="946" y="1901"/>
                  </a:lnTo>
                  <a:lnTo>
                    <a:pt x="928" y="1819"/>
                  </a:lnTo>
                  <a:lnTo>
                    <a:pt x="919" y="1746"/>
                  </a:lnTo>
                  <a:lnTo>
                    <a:pt x="919" y="474"/>
                  </a:lnTo>
                  <a:lnTo>
                    <a:pt x="1164" y="410"/>
                  </a:lnTo>
                  <a:lnTo>
                    <a:pt x="1192" y="410"/>
                  </a:lnTo>
                  <a:lnTo>
                    <a:pt x="1219" y="419"/>
                  </a:lnTo>
                  <a:lnTo>
                    <a:pt x="1255" y="428"/>
                  </a:lnTo>
                  <a:lnTo>
                    <a:pt x="1273" y="437"/>
                  </a:lnTo>
                  <a:lnTo>
                    <a:pt x="1328" y="428"/>
                  </a:lnTo>
                  <a:lnTo>
                    <a:pt x="1346" y="419"/>
                  </a:lnTo>
                  <a:lnTo>
                    <a:pt x="1355" y="401"/>
                  </a:lnTo>
                  <a:lnTo>
                    <a:pt x="1373" y="374"/>
                  </a:lnTo>
                  <a:lnTo>
                    <a:pt x="1373" y="319"/>
                  </a:lnTo>
                  <a:lnTo>
                    <a:pt x="1364" y="246"/>
                  </a:lnTo>
                  <a:lnTo>
                    <a:pt x="1346" y="156"/>
                  </a:lnTo>
                  <a:lnTo>
                    <a:pt x="1328" y="92"/>
                  </a:lnTo>
                  <a:lnTo>
                    <a:pt x="1310" y="46"/>
                  </a:lnTo>
                  <a:lnTo>
                    <a:pt x="1301" y="28"/>
                  </a:lnTo>
                  <a:lnTo>
                    <a:pt x="1273" y="19"/>
                  </a:lnTo>
                  <a:lnTo>
                    <a:pt x="12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04;p16"/>
            <p:cNvSpPr/>
            <p:nvPr/>
          </p:nvSpPr>
          <p:spPr>
            <a:xfrm>
              <a:off x="4612075" y="1096463"/>
              <a:ext cx="198650" cy="213175"/>
            </a:xfrm>
            <a:custGeom>
              <a:avLst/>
              <a:gdLst/>
              <a:ahLst/>
              <a:cxnLst/>
              <a:rect l="l" t="t" r="r" b="b"/>
              <a:pathLst>
                <a:path w="7946" h="8527" extrusionOk="0">
                  <a:moveTo>
                    <a:pt x="1" y="8526"/>
                  </a:moveTo>
                  <a:lnTo>
                    <a:pt x="7945" y="8526"/>
                  </a:lnTo>
                  <a:lnTo>
                    <a:pt x="7945" y="1564"/>
                  </a:lnTo>
                  <a:lnTo>
                    <a:pt x="7945" y="1564"/>
                  </a:lnTo>
                  <a:lnTo>
                    <a:pt x="7936" y="1409"/>
                  </a:lnTo>
                  <a:lnTo>
                    <a:pt x="7918" y="1255"/>
                  </a:lnTo>
                  <a:lnTo>
                    <a:pt x="7882" y="1100"/>
                  </a:lnTo>
                  <a:lnTo>
                    <a:pt x="7827" y="955"/>
                  </a:lnTo>
                  <a:lnTo>
                    <a:pt x="7763" y="818"/>
                  </a:lnTo>
                  <a:lnTo>
                    <a:pt x="7682" y="691"/>
                  </a:lnTo>
                  <a:lnTo>
                    <a:pt x="7591" y="573"/>
                  </a:lnTo>
                  <a:lnTo>
                    <a:pt x="7491" y="464"/>
                  </a:lnTo>
                  <a:lnTo>
                    <a:pt x="7382" y="364"/>
                  </a:lnTo>
                  <a:lnTo>
                    <a:pt x="7254" y="273"/>
                  </a:lnTo>
                  <a:lnTo>
                    <a:pt x="7127" y="191"/>
                  </a:lnTo>
                  <a:lnTo>
                    <a:pt x="6991" y="128"/>
                  </a:lnTo>
                  <a:lnTo>
                    <a:pt x="6854" y="73"/>
                  </a:lnTo>
                  <a:lnTo>
                    <a:pt x="6700" y="37"/>
                  </a:lnTo>
                  <a:lnTo>
                    <a:pt x="6545" y="9"/>
                  </a:lnTo>
                  <a:lnTo>
                    <a:pt x="6391" y="0"/>
                  </a:lnTo>
                  <a:lnTo>
                    <a:pt x="1555" y="0"/>
                  </a:lnTo>
                  <a:lnTo>
                    <a:pt x="1555" y="0"/>
                  </a:lnTo>
                  <a:lnTo>
                    <a:pt x="1401" y="9"/>
                  </a:lnTo>
                  <a:lnTo>
                    <a:pt x="1246" y="37"/>
                  </a:lnTo>
                  <a:lnTo>
                    <a:pt x="1092" y="73"/>
                  </a:lnTo>
                  <a:lnTo>
                    <a:pt x="955" y="128"/>
                  </a:lnTo>
                  <a:lnTo>
                    <a:pt x="819" y="191"/>
                  </a:lnTo>
                  <a:lnTo>
                    <a:pt x="692" y="273"/>
                  </a:lnTo>
                  <a:lnTo>
                    <a:pt x="564" y="364"/>
                  </a:lnTo>
                  <a:lnTo>
                    <a:pt x="455" y="464"/>
                  </a:lnTo>
                  <a:lnTo>
                    <a:pt x="355" y="573"/>
                  </a:lnTo>
                  <a:lnTo>
                    <a:pt x="265" y="691"/>
                  </a:lnTo>
                  <a:lnTo>
                    <a:pt x="183" y="818"/>
                  </a:lnTo>
                  <a:lnTo>
                    <a:pt x="119" y="955"/>
                  </a:lnTo>
                  <a:lnTo>
                    <a:pt x="65" y="1100"/>
                  </a:lnTo>
                  <a:lnTo>
                    <a:pt x="28" y="1255"/>
                  </a:lnTo>
                  <a:lnTo>
                    <a:pt x="10" y="1409"/>
                  </a:lnTo>
                  <a:lnTo>
                    <a:pt x="1" y="1564"/>
                  </a:lnTo>
                  <a:lnTo>
                    <a:pt x="1" y="8526"/>
                  </a:ln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05;p16"/>
            <p:cNvSpPr/>
            <p:nvPr/>
          </p:nvSpPr>
          <p:spPr>
            <a:xfrm>
              <a:off x="4713900" y="2436263"/>
              <a:ext cx="182025" cy="17050"/>
            </a:xfrm>
            <a:custGeom>
              <a:avLst/>
              <a:gdLst/>
              <a:ahLst/>
              <a:cxnLst/>
              <a:rect l="l" t="t" r="r" b="b"/>
              <a:pathLst>
                <a:path w="7281" h="682" extrusionOk="0">
                  <a:moveTo>
                    <a:pt x="0" y="682"/>
                  </a:moveTo>
                  <a:lnTo>
                    <a:pt x="7281" y="682"/>
                  </a:lnTo>
                  <a:lnTo>
                    <a:pt x="7281" y="0"/>
                  </a:lnTo>
                  <a:lnTo>
                    <a:pt x="0" y="0"/>
                  </a:lnTo>
                  <a:lnTo>
                    <a:pt x="0" y="68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06;p16"/>
            <p:cNvSpPr/>
            <p:nvPr/>
          </p:nvSpPr>
          <p:spPr>
            <a:xfrm>
              <a:off x="4629125" y="2436263"/>
              <a:ext cx="61150" cy="17050"/>
            </a:xfrm>
            <a:custGeom>
              <a:avLst/>
              <a:gdLst/>
              <a:ahLst/>
              <a:cxnLst/>
              <a:rect l="l" t="t" r="r" b="b"/>
              <a:pathLst>
                <a:path w="2446" h="682" extrusionOk="0">
                  <a:moveTo>
                    <a:pt x="1" y="682"/>
                  </a:moveTo>
                  <a:lnTo>
                    <a:pt x="2446" y="682"/>
                  </a:lnTo>
                  <a:lnTo>
                    <a:pt x="2446" y="0"/>
                  </a:lnTo>
                  <a:lnTo>
                    <a:pt x="1" y="0"/>
                  </a:lnTo>
                  <a:lnTo>
                    <a:pt x="1" y="68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07;p16"/>
            <p:cNvSpPr/>
            <p:nvPr/>
          </p:nvSpPr>
          <p:spPr>
            <a:xfrm>
              <a:off x="4526875" y="2436263"/>
              <a:ext cx="83425" cy="17050"/>
            </a:xfrm>
            <a:custGeom>
              <a:avLst/>
              <a:gdLst/>
              <a:ahLst/>
              <a:cxnLst/>
              <a:rect l="l" t="t" r="r" b="b"/>
              <a:pathLst>
                <a:path w="3337" h="682" extrusionOk="0">
                  <a:moveTo>
                    <a:pt x="0" y="682"/>
                  </a:moveTo>
                  <a:lnTo>
                    <a:pt x="3336" y="682"/>
                  </a:lnTo>
                  <a:lnTo>
                    <a:pt x="3336" y="0"/>
                  </a:lnTo>
                  <a:lnTo>
                    <a:pt x="0" y="0"/>
                  </a:lnTo>
                  <a:lnTo>
                    <a:pt x="0" y="68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08;p16"/>
            <p:cNvSpPr/>
            <p:nvPr/>
          </p:nvSpPr>
          <p:spPr>
            <a:xfrm>
              <a:off x="4795000" y="2468738"/>
              <a:ext cx="100925" cy="8675"/>
            </a:xfrm>
            <a:custGeom>
              <a:avLst/>
              <a:gdLst/>
              <a:ahLst/>
              <a:cxnLst/>
              <a:rect l="l" t="t" r="r" b="b"/>
              <a:pathLst>
                <a:path w="4037" h="347" extrusionOk="0">
                  <a:moveTo>
                    <a:pt x="1" y="346"/>
                  </a:moveTo>
                  <a:lnTo>
                    <a:pt x="4037" y="346"/>
                  </a:lnTo>
                  <a:lnTo>
                    <a:pt x="4037" y="1"/>
                  </a:lnTo>
                  <a:lnTo>
                    <a:pt x="1" y="1"/>
                  </a:lnTo>
                  <a:lnTo>
                    <a:pt x="1" y="34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09;p16"/>
            <p:cNvSpPr/>
            <p:nvPr/>
          </p:nvSpPr>
          <p:spPr>
            <a:xfrm>
              <a:off x="4723200" y="2468738"/>
              <a:ext cx="57525" cy="8675"/>
            </a:xfrm>
            <a:custGeom>
              <a:avLst/>
              <a:gdLst/>
              <a:ahLst/>
              <a:cxnLst/>
              <a:rect l="l" t="t" r="r" b="b"/>
              <a:pathLst>
                <a:path w="2301" h="347" extrusionOk="0">
                  <a:moveTo>
                    <a:pt x="1" y="346"/>
                  </a:moveTo>
                  <a:lnTo>
                    <a:pt x="2300" y="346"/>
                  </a:lnTo>
                  <a:lnTo>
                    <a:pt x="2300" y="1"/>
                  </a:lnTo>
                  <a:lnTo>
                    <a:pt x="1" y="1"/>
                  </a:lnTo>
                  <a:lnTo>
                    <a:pt x="1" y="34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10;p16"/>
            <p:cNvSpPr/>
            <p:nvPr/>
          </p:nvSpPr>
          <p:spPr>
            <a:xfrm>
              <a:off x="4678450" y="2468738"/>
              <a:ext cx="28650" cy="8675"/>
            </a:xfrm>
            <a:custGeom>
              <a:avLst/>
              <a:gdLst/>
              <a:ahLst/>
              <a:cxnLst/>
              <a:rect l="l" t="t" r="r" b="b"/>
              <a:pathLst>
                <a:path w="1146" h="347" extrusionOk="0">
                  <a:moveTo>
                    <a:pt x="0" y="346"/>
                  </a:moveTo>
                  <a:lnTo>
                    <a:pt x="1145" y="346"/>
                  </a:lnTo>
                  <a:lnTo>
                    <a:pt x="1145" y="1"/>
                  </a:lnTo>
                  <a:lnTo>
                    <a:pt x="0" y="1"/>
                  </a:lnTo>
                  <a:lnTo>
                    <a:pt x="0" y="34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11;p16"/>
            <p:cNvSpPr/>
            <p:nvPr/>
          </p:nvSpPr>
          <p:spPr>
            <a:xfrm>
              <a:off x="4526875" y="2468738"/>
              <a:ext cx="132500" cy="8675"/>
            </a:xfrm>
            <a:custGeom>
              <a:avLst/>
              <a:gdLst/>
              <a:ahLst/>
              <a:cxnLst/>
              <a:rect l="l" t="t" r="r" b="b"/>
              <a:pathLst>
                <a:path w="5300" h="347" extrusionOk="0">
                  <a:moveTo>
                    <a:pt x="0" y="346"/>
                  </a:moveTo>
                  <a:lnTo>
                    <a:pt x="5300" y="346"/>
                  </a:lnTo>
                  <a:lnTo>
                    <a:pt x="5300" y="1"/>
                  </a:lnTo>
                  <a:lnTo>
                    <a:pt x="0" y="1"/>
                  </a:lnTo>
                  <a:lnTo>
                    <a:pt x="0" y="34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12;p16"/>
            <p:cNvSpPr/>
            <p:nvPr/>
          </p:nvSpPr>
          <p:spPr>
            <a:xfrm>
              <a:off x="4763425" y="2488513"/>
              <a:ext cx="132500" cy="8450"/>
            </a:xfrm>
            <a:custGeom>
              <a:avLst/>
              <a:gdLst/>
              <a:ahLst/>
              <a:cxnLst/>
              <a:rect l="l" t="t" r="r" b="b"/>
              <a:pathLst>
                <a:path w="5300" h="338" extrusionOk="0">
                  <a:moveTo>
                    <a:pt x="1" y="337"/>
                  </a:moveTo>
                  <a:lnTo>
                    <a:pt x="5300" y="337"/>
                  </a:lnTo>
                  <a:lnTo>
                    <a:pt x="5300" y="1"/>
                  </a:lnTo>
                  <a:lnTo>
                    <a:pt x="1" y="1"/>
                  </a:lnTo>
                  <a:lnTo>
                    <a:pt x="1" y="33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13;p16"/>
            <p:cNvSpPr/>
            <p:nvPr/>
          </p:nvSpPr>
          <p:spPr>
            <a:xfrm>
              <a:off x="4681625" y="2488513"/>
              <a:ext cx="57500" cy="8450"/>
            </a:xfrm>
            <a:custGeom>
              <a:avLst/>
              <a:gdLst/>
              <a:ahLst/>
              <a:cxnLst/>
              <a:rect l="l" t="t" r="r" b="b"/>
              <a:pathLst>
                <a:path w="2300" h="338" extrusionOk="0">
                  <a:moveTo>
                    <a:pt x="0" y="337"/>
                  </a:moveTo>
                  <a:lnTo>
                    <a:pt x="2300" y="337"/>
                  </a:lnTo>
                  <a:lnTo>
                    <a:pt x="2300" y="1"/>
                  </a:lnTo>
                  <a:lnTo>
                    <a:pt x="0" y="1"/>
                  </a:lnTo>
                  <a:lnTo>
                    <a:pt x="0" y="33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14;p16"/>
            <p:cNvSpPr/>
            <p:nvPr/>
          </p:nvSpPr>
          <p:spPr>
            <a:xfrm>
              <a:off x="4629125" y="2488513"/>
              <a:ext cx="28650" cy="8450"/>
            </a:xfrm>
            <a:custGeom>
              <a:avLst/>
              <a:gdLst/>
              <a:ahLst/>
              <a:cxnLst/>
              <a:rect l="l" t="t" r="r" b="b"/>
              <a:pathLst>
                <a:path w="1146" h="338" extrusionOk="0">
                  <a:moveTo>
                    <a:pt x="1" y="337"/>
                  </a:moveTo>
                  <a:lnTo>
                    <a:pt x="1146" y="337"/>
                  </a:lnTo>
                  <a:lnTo>
                    <a:pt x="1146" y="1"/>
                  </a:lnTo>
                  <a:lnTo>
                    <a:pt x="1" y="1"/>
                  </a:lnTo>
                  <a:lnTo>
                    <a:pt x="1" y="33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15;p16"/>
            <p:cNvSpPr/>
            <p:nvPr/>
          </p:nvSpPr>
          <p:spPr>
            <a:xfrm>
              <a:off x="4535275" y="2488513"/>
              <a:ext cx="77050" cy="8450"/>
            </a:xfrm>
            <a:custGeom>
              <a:avLst/>
              <a:gdLst/>
              <a:ahLst/>
              <a:cxnLst/>
              <a:rect l="l" t="t" r="r" b="b"/>
              <a:pathLst>
                <a:path w="3082" h="338" extrusionOk="0">
                  <a:moveTo>
                    <a:pt x="1" y="337"/>
                  </a:moveTo>
                  <a:lnTo>
                    <a:pt x="3082" y="337"/>
                  </a:lnTo>
                  <a:lnTo>
                    <a:pt x="3082" y="1"/>
                  </a:lnTo>
                  <a:lnTo>
                    <a:pt x="1" y="1"/>
                  </a:lnTo>
                  <a:lnTo>
                    <a:pt x="1" y="33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16;p16"/>
            <p:cNvSpPr/>
            <p:nvPr/>
          </p:nvSpPr>
          <p:spPr>
            <a:xfrm>
              <a:off x="4674575" y="2267638"/>
              <a:ext cx="108650" cy="108650"/>
            </a:xfrm>
            <a:custGeom>
              <a:avLst/>
              <a:gdLst/>
              <a:ahLst/>
              <a:cxnLst/>
              <a:rect l="l" t="t" r="r" b="b"/>
              <a:pathLst>
                <a:path w="4346" h="4346" extrusionOk="0">
                  <a:moveTo>
                    <a:pt x="2173" y="146"/>
                  </a:moveTo>
                  <a:lnTo>
                    <a:pt x="2382" y="155"/>
                  </a:lnTo>
                  <a:lnTo>
                    <a:pt x="2582" y="192"/>
                  </a:lnTo>
                  <a:lnTo>
                    <a:pt x="2773" y="237"/>
                  </a:lnTo>
                  <a:lnTo>
                    <a:pt x="2964" y="310"/>
                  </a:lnTo>
                  <a:lnTo>
                    <a:pt x="3136" y="392"/>
                  </a:lnTo>
                  <a:lnTo>
                    <a:pt x="3309" y="492"/>
                  </a:lnTo>
                  <a:lnTo>
                    <a:pt x="3464" y="610"/>
                  </a:lnTo>
                  <a:lnTo>
                    <a:pt x="3609" y="737"/>
                  </a:lnTo>
                  <a:lnTo>
                    <a:pt x="3736" y="882"/>
                  </a:lnTo>
                  <a:lnTo>
                    <a:pt x="3854" y="1037"/>
                  </a:lnTo>
                  <a:lnTo>
                    <a:pt x="3954" y="1210"/>
                  </a:lnTo>
                  <a:lnTo>
                    <a:pt x="4045" y="1382"/>
                  </a:lnTo>
                  <a:lnTo>
                    <a:pt x="4109" y="1573"/>
                  </a:lnTo>
                  <a:lnTo>
                    <a:pt x="4164" y="1764"/>
                  </a:lnTo>
                  <a:lnTo>
                    <a:pt x="4191" y="1964"/>
                  </a:lnTo>
                  <a:lnTo>
                    <a:pt x="4200" y="2173"/>
                  </a:lnTo>
                  <a:lnTo>
                    <a:pt x="4191" y="2382"/>
                  </a:lnTo>
                  <a:lnTo>
                    <a:pt x="4164" y="2582"/>
                  </a:lnTo>
                  <a:lnTo>
                    <a:pt x="4109" y="2773"/>
                  </a:lnTo>
                  <a:lnTo>
                    <a:pt x="4045" y="2964"/>
                  </a:lnTo>
                  <a:lnTo>
                    <a:pt x="3954" y="3137"/>
                  </a:lnTo>
                  <a:lnTo>
                    <a:pt x="3854" y="3309"/>
                  </a:lnTo>
                  <a:lnTo>
                    <a:pt x="3736" y="3464"/>
                  </a:lnTo>
                  <a:lnTo>
                    <a:pt x="3609" y="3609"/>
                  </a:lnTo>
                  <a:lnTo>
                    <a:pt x="3464" y="3737"/>
                  </a:lnTo>
                  <a:lnTo>
                    <a:pt x="3309" y="3855"/>
                  </a:lnTo>
                  <a:lnTo>
                    <a:pt x="3136" y="3955"/>
                  </a:lnTo>
                  <a:lnTo>
                    <a:pt x="2964" y="4036"/>
                  </a:lnTo>
                  <a:lnTo>
                    <a:pt x="2773" y="4109"/>
                  </a:lnTo>
                  <a:lnTo>
                    <a:pt x="2582" y="4155"/>
                  </a:lnTo>
                  <a:lnTo>
                    <a:pt x="2382" y="4191"/>
                  </a:lnTo>
                  <a:lnTo>
                    <a:pt x="2173" y="4200"/>
                  </a:lnTo>
                  <a:lnTo>
                    <a:pt x="1964" y="4191"/>
                  </a:lnTo>
                  <a:lnTo>
                    <a:pt x="1764" y="4155"/>
                  </a:lnTo>
                  <a:lnTo>
                    <a:pt x="1573" y="4109"/>
                  </a:lnTo>
                  <a:lnTo>
                    <a:pt x="1391" y="4036"/>
                  </a:lnTo>
                  <a:lnTo>
                    <a:pt x="1209" y="3955"/>
                  </a:lnTo>
                  <a:lnTo>
                    <a:pt x="1046" y="3855"/>
                  </a:lnTo>
                  <a:lnTo>
                    <a:pt x="882" y="3737"/>
                  </a:lnTo>
                  <a:lnTo>
                    <a:pt x="746" y="3609"/>
                  </a:lnTo>
                  <a:lnTo>
                    <a:pt x="610" y="3464"/>
                  </a:lnTo>
                  <a:lnTo>
                    <a:pt x="491" y="3309"/>
                  </a:lnTo>
                  <a:lnTo>
                    <a:pt x="391" y="3137"/>
                  </a:lnTo>
                  <a:lnTo>
                    <a:pt x="310" y="2964"/>
                  </a:lnTo>
                  <a:lnTo>
                    <a:pt x="237" y="2773"/>
                  </a:lnTo>
                  <a:lnTo>
                    <a:pt x="191" y="2582"/>
                  </a:lnTo>
                  <a:lnTo>
                    <a:pt x="155" y="2382"/>
                  </a:lnTo>
                  <a:lnTo>
                    <a:pt x="146" y="2173"/>
                  </a:lnTo>
                  <a:lnTo>
                    <a:pt x="155" y="1964"/>
                  </a:lnTo>
                  <a:lnTo>
                    <a:pt x="191" y="1764"/>
                  </a:lnTo>
                  <a:lnTo>
                    <a:pt x="237" y="1573"/>
                  </a:lnTo>
                  <a:lnTo>
                    <a:pt x="310" y="1382"/>
                  </a:lnTo>
                  <a:lnTo>
                    <a:pt x="391" y="1210"/>
                  </a:lnTo>
                  <a:lnTo>
                    <a:pt x="491" y="1037"/>
                  </a:lnTo>
                  <a:lnTo>
                    <a:pt x="610" y="882"/>
                  </a:lnTo>
                  <a:lnTo>
                    <a:pt x="746" y="737"/>
                  </a:lnTo>
                  <a:lnTo>
                    <a:pt x="882" y="610"/>
                  </a:lnTo>
                  <a:lnTo>
                    <a:pt x="1046" y="492"/>
                  </a:lnTo>
                  <a:lnTo>
                    <a:pt x="1209" y="392"/>
                  </a:lnTo>
                  <a:lnTo>
                    <a:pt x="1391" y="310"/>
                  </a:lnTo>
                  <a:lnTo>
                    <a:pt x="1573" y="237"/>
                  </a:lnTo>
                  <a:lnTo>
                    <a:pt x="1764" y="192"/>
                  </a:lnTo>
                  <a:lnTo>
                    <a:pt x="1964" y="155"/>
                  </a:lnTo>
                  <a:lnTo>
                    <a:pt x="2173" y="146"/>
                  </a:lnTo>
                  <a:close/>
                  <a:moveTo>
                    <a:pt x="2064" y="1"/>
                  </a:moveTo>
                  <a:lnTo>
                    <a:pt x="1955" y="10"/>
                  </a:lnTo>
                  <a:lnTo>
                    <a:pt x="1846" y="28"/>
                  </a:lnTo>
                  <a:lnTo>
                    <a:pt x="1737" y="46"/>
                  </a:lnTo>
                  <a:lnTo>
                    <a:pt x="1528" y="101"/>
                  </a:lnTo>
                  <a:lnTo>
                    <a:pt x="1328" y="173"/>
                  </a:lnTo>
                  <a:lnTo>
                    <a:pt x="1137" y="264"/>
                  </a:lnTo>
                  <a:lnTo>
                    <a:pt x="964" y="373"/>
                  </a:lnTo>
                  <a:lnTo>
                    <a:pt x="791" y="492"/>
                  </a:lnTo>
                  <a:lnTo>
                    <a:pt x="637" y="637"/>
                  </a:lnTo>
                  <a:lnTo>
                    <a:pt x="500" y="792"/>
                  </a:lnTo>
                  <a:lnTo>
                    <a:pt x="373" y="955"/>
                  </a:lnTo>
                  <a:lnTo>
                    <a:pt x="264" y="1137"/>
                  </a:lnTo>
                  <a:lnTo>
                    <a:pt x="173" y="1328"/>
                  </a:lnTo>
                  <a:lnTo>
                    <a:pt x="101" y="1528"/>
                  </a:lnTo>
                  <a:lnTo>
                    <a:pt x="46" y="1737"/>
                  </a:lnTo>
                  <a:lnTo>
                    <a:pt x="28" y="1846"/>
                  </a:lnTo>
                  <a:lnTo>
                    <a:pt x="10" y="1955"/>
                  </a:lnTo>
                  <a:lnTo>
                    <a:pt x="1" y="2064"/>
                  </a:lnTo>
                  <a:lnTo>
                    <a:pt x="1" y="2173"/>
                  </a:lnTo>
                  <a:lnTo>
                    <a:pt x="1" y="2282"/>
                  </a:lnTo>
                  <a:lnTo>
                    <a:pt x="10" y="2391"/>
                  </a:lnTo>
                  <a:lnTo>
                    <a:pt x="28" y="2500"/>
                  </a:lnTo>
                  <a:lnTo>
                    <a:pt x="46" y="2609"/>
                  </a:lnTo>
                  <a:lnTo>
                    <a:pt x="101" y="2818"/>
                  </a:lnTo>
                  <a:lnTo>
                    <a:pt x="173" y="3018"/>
                  </a:lnTo>
                  <a:lnTo>
                    <a:pt x="264" y="3209"/>
                  </a:lnTo>
                  <a:lnTo>
                    <a:pt x="373" y="3391"/>
                  </a:lnTo>
                  <a:lnTo>
                    <a:pt x="500" y="3555"/>
                  </a:lnTo>
                  <a:lnTo>
                    <a:pt x="637" y="3709"/>
                  </a:lnTo>
                  <a:lnTo>
                    <a:pt x="791" y="3855"/>
                  </a:lnTo>
                  <a:lnTo>
                    <a:pt x="964" y="3973"/>
                  </a:lnTo>
                  <a:lnTo>
                    <a:pt x="1137" y="4082"/>
                  </a:lnTo>
                  <a:lnTo>
                    <a:pt x="1328" y="4173"/>
                  </a:lnTo>
                  <a:lnTo>
                    <a:pt x="1528" y="4246"/>
                  </a:lnTo>
                  <a:lnTo>
                    <a:pt x="1737" y="4300"/>
                  </a:lnTo>
                  <a:lnTo>
                    <a:pt x="1846" y="4318"/>
                  </a:lnTo>
                  <a:lnTo>
                    <a:pt x="1955" y="4336"/>
                  </a:lnTo>
                  <a:lnTo>
                    <a:pt x="2064" y="4346"/>
                  </a:lnTo>
                  <a:lnTo>
                    <a:pt x="2291" y="4346"/>
                  </a:lnTo>
                  <a:lnTo>
                    <a:pt x="2400" y="4336"/>
                  </a:lnTo>
                  <a:lnTo>
                    <a:pt x="2509" y="4318"/>
                  </a:lnTo>
                  <a:lnTo>
                    <a:pt x="2609" y="4300"/>
                  </a:lnTo>
                  <a:lnTo>
                    <a:pt x="2818" y="4246"/>
                  </a:lnTo>
                  <a:lnTo>
                    <a:pt x="3018" y="4173"/>
                  </a:lnTo>
                  <a:lnTo>
                    <a:pt x="3209" y="4082"/>
                  </a:lnTo>
                  <a:lnTo>
                    <a:pt x="3391" y="3973"/>
                  </a:lnTo>
                  <a:lnTo>
                    <a:pt x="3555" y="3855"/>
                  </a:lnTo>
                  <a:lnTo>
                    <a:pt x="3709" y="3709"/>
                  </a:lnTo>
                  <a:lnTo>
                    <a:pt x="3854" y="3555"/>
                  </a:lnTo>
                  <a:lnTo>
                    <a:pt x="3982" y="3391"/>
                  </a:lnTo>
                  <a:lnTo>
                    <a:pt x="4091" y="3209"/>
                  </a:lnTo>
                  <a:lnTo>
                    <a:pt x="4182" y="3018"/>
                  </a:lnTo>
                  <a:lnTo>
                    <a:pt x="4254" y="2818"/>
                  </a:lnTo>
                  <a:lnTo>
                    <a:pt x="4309" y="2609"/>
                  </a:lnTo>
                  <a:lnTo>
                    <a:pt x="4327" y="2500"/>
                  </a:lnTo>
                  <a:lnTo>
                    <a:pt x="4336" y="2391"/>
                  </a:lnTo>
                  <a:lnTo>
                    <a:pt x="4345" y="2282"/>
                  </a:lnTo>
                  <a:lnTo>
                    <a:pt x="4345" y="2173"/>
                  </a:lnTo>
                  <a:lnTo>
                    <a:pt x="4345" y="2064"/>
                  </a:lnTo>
                  <a:lnTo>
                    <a:pt x="4336" y="1955"/>
                  </a:lnTo>
                  <a:lnTo>
                    <a:pt x="4327" y="1846"/>
                  </a:lnTo>
                  <a:lnTo>
                    <a:pt x="4309" y="1737"/>
                  </a:lnTo>
                  <a:lnTo>
                    <a:pt x="4254" y="1528"/>
                  </a:lnTo>
                  <a:lnTo>
                    <a:pt x="4182" y="1328"/>
                  </a:lnTo>
                  <a:lnTo>
                    <a:pt x="4091" y="1137"/>
                  </a:lnTo>
                  <a:lnTo>
                    <a:pt x="3982" y="955"/>
                  </a:lnTo>
                  <a:lnTo>
                    <a:pt x="3854" y="792"/>
                  </a:lnTo>
                  <a:lnTo>
                    <a:pt x="3709" y="637"/>
                  </a:lnTo>
                  <a:lnTo>
                    <a:pt x="3555" y="492"/>
                  </a:lnTo>
                  <a:lnTo>
                    <a:pt x="3391" y="373"/>
                  </a:lnTo>
                  <a:lnTo>
                    <a:pt x="3209" y="264"/>
                  </a:lnTo>
                  <a:lnTo>
                    <a:pt x="3018" y="173"/>
                  </a:lnTo>
                  <a:lnTo>
                    <a:pt x="2818" y="101"/>
                  </a:lnTo>
                  <a:lnTo>
                    <a:pt x="2609" y="46"/>
                  </a:lnTo>
                  <a:lnTo>
                    <a:pt x="2509" y="28"/>
                  </a:lnTo>
                  <a:lnTo>
                    <a:pt x="2400" y="10"/>
                  </a:lnTo>
                  <a:lnTo>
                    <a:pt x="22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17;p16"/>
            <p:cNvSpPr/>
            <p:nvPr/>
          </p:nvSpPr>
          <p:spPr>
            <a:xfrm>
              <a:off x="4697075" y="2283788"/>
              <a:ext cx="28650" cy="28875"/>
            </a:xfrm>
            <a:custGeom>
              <a:avLst/>
              <a:gdLst/>
              <a:ahLst/>
              <a:cxnLst/>
              <a:rect l="l" t="t" r="r" b="b"/>
              <a:pathLst>
                <a:path w="1146" h="1155" extrusionOk="0">
                  <a:moveTo>
                    <a:pt x="573" y="1154"/>
                  </a:moveTo>
                  <a:lnTo>
                    <a:pt x="573" y="1154"/>
                  </a:lnTo>
                  <a:lnTo>
                    <a:pt x="637" y="1145"/>
                  </a:lnTo>
                  <a:lnTo>
                    <a:pt x="691" y="1145"/>
                  </a:lnTo>
                  <a:lnTo>
                    <a:pt x="746" y="1127"/>
                  </a:lnTo>
                  <a:lnTo>
                    <a:pt x="800" y="1109"/>
                  </a:lnTo>
                  <a:lnTo>
                    <a:pt x="900" y="1054"/>
                  </a:lnTo>
                  <a:lnTo>
                    <a:pt x="982" y="982"/>
                  </a:lnTo>
                  <a:lnTo>
                    <a:pt x="1055" y="900"/>
                  </a:lnTo>
                  <a:lnTo>
                    <a:pt x="1100" y="800"/>
                  </a:lnTo>
                  <a:lnTo>
                    <a:pt x="1127" y="745"/>
                  </a:lnTo>
                  <a:lnTo>
                    <a:pt x="1137" y="691"/>
                  </a:lnTo>
                  <a:lnTo>
                    <a:pt x="1146" y="636"/>
                  </a:lnTo>
                  <a:lnTo>
                    <a:pt x="1146" y="582"/>
                  </a:lnTo>
                  <a:lnTo>
                    <a:pt x="1146" y="582"/>
                  </a:lnTo>
                  <a:lnTo>
                    <a:pt x="1146" y="518"/>
                  </a:lnTo>
                  <a:lnTo>
                    <a:pt x="1137" y="464"/>
                  </a:lnTo>
                  <a:lnTo>
                    <a:pt x="1127" y="409"/>
                  </a:lnTo>
                  <a:lnTo>
                    <a:pt x="1100" y="355"/>
                  </a:lnTo>
                  <a:lnTo>
                    <a:pt x="1055" y="255"/>
                  </a:lnTo>
                  <a:lnTo>
                    <a:pt x="982" y="173"/>
                  </a:lnTo>
                  <a:lnTo>
                    <a:pt x="900" y="100"/>
                  </a:lnTo>
                  <a:lnTo>
                    <a:pt x="800" y="46"/>
                  </a:lnTo>
                  <a:lnTo>
                    <a:pt x="746" y="27"/>
                  </a:lnTo>
                  <a:lnTo>
                    <a:pt x="691" y="18"/>
                  </a:lnTo>
                  <a:lnTo>
                    <a:pt x="637" y="9"/>
                  </a:lnTo>
                  <a:lnTo>
                    <a:pt x="573" y="0"/>
                  </a:lnTo>
                  <a:lnTo>
                    <a:pt x="573" y="0"/>
                  </a:lnTo>
                  <a:lnTo>
                    <a:pt x="518" y="9"/>
                  </a:lnTo>
                  <a:lnTo>
                    <a:pt x="464" y="18"/>
                  </a:lnTo>
                  <a:lnTo>
                    <a:pt x="400" y="27"/>
                  </a:lnTo>
                  <a:lnTo>
                    <a:pt x="355" y="46"/>
                  </a:lnTo>
                  <a:lnTo>
                    <a:pt x="255" y="100"/>
                  </a:lnTo>
                  <a:lnTo>
                    <a:pt x="173" y="173"/>
                  </a:lnTo>
                  <a:lnTo>
                    <a:pt x="100" y="255"/>
                  </a:lnTo>
                  <a:lnTo>
                    <a:pt x="46" y="355"/>
                  </a:lnTo>
                  <a:lnTo>
                    <a:pt x="28" y="409"/>
                  </a:lnTo>
                  <a:lnTo>
                    <a:pt x="9" y="464"/>
                  </a:lnTo>
                  <a:lnTo>
                    <a:pt x="0" y="518"/>
                  </a:lnTo>
                  <a:lnTo>
                    <a:pt x="0" y="582"/>
                  </a:lnTo>
                  <a:lnTo>
                    <a:pt x="0" y="582"/>
                  </a:lnTo>
                  <a:lnTo>
                    <a:pt x="0" y="636"/>
                  </a:lnTo>
                  <a:lnTo>
                    <a:pt x="9" y="691"/>
                  </a:lnTo>
                  <a:lnTo>
                    <a:pt x="28" y="745"/>
                  </a:lnTo>
                  <a:lnTo>
                    <a:pt x="46" y="800"/>
                  </a:lnTo>
                  <a:lnTo>
                    <a:pt x="100" y="900"/>
                  </a:lnTo>
                  <a:lnTo>
                    <a:pt x="173" y="982"/>
                  </a:lnTo>
                  <a:lnTo>
                    <a:pt x="255" y="1054"/>
                  </a:lnTo>
                  <a:lnTo>
                    <a:pt x="355" y="1109"/>
                  </a:lnTo>
                  <a:lnTo>
                    <a:pt x="400" y="1127"/>
                  </a:lnTo>
                  <a:lnTo>
                    <a:pt x="464" y="1145"/>
                  </a:lnTo>
                  <a:lnTo>
                    <a:pt x="518" y="1145"/>
                  </a:lnTo>
                  <a:lnTo>
                    <a:pt x="573" y="1154"/>
                  </a:lnTo>
                  <a:lnTo>
                    <a:pt x="573" y="11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18;p16"/>
            <p:cNvSpPr/>
            <p:nvPr/>
          </p:nvSpPr>
          <p:spPr>
            <a:xfrm>
              <a:off x="4695025" y="2313988"/>
              <a:ext cx="10025" cy="9800"/>
            </a:xfrm>
            <a:custGeom>
              <a:avLst/>
              <a:gdLst/>
              <a:ahLst/>
              <a:cxnLst/>
              <a:rect l="l" t="t" r="r" b="b"/>
              <a:pathLst>
                <a:path w="401" h="392" extrusionOk="0">
                  <a:moveTo>
                    <a:pt x="201" y="392"/>
                  </a:moveTo>
                  <a:lnTo>
                    <a:pt x="201" y="392"/>
                  </a:lnTo>
                  <a:lnTo>
                    <a:pt x="237" y="392"/>
                  </a:lnTo>
                  <a:lnTo>
                    <a:pt x="273" y="383"/>
                  </a:lnTo>
                  <a:lnTo>
                    <a:pt x="310" y="365"/>
                  </a:lnTo>
                  <a:lnTo>
                    <a:pt x="337" y="337"/>
                  </a:lnTo>
                  <a:lnTo>
                    <a:pt x="364" y="310"/>
                  </a:lnTo>
                  <a:lnTo>
                    <a:pt x="382" y="274"/>
                  </a:lnTo>
                  <a:lnTo>
                    <a:pt x="391" y="237"/>
                  </a:lnTo>
                  <a:lnTo>
                    <a:pt x="401" y="201"/>
                  </a:lnTo>
                  <a:lnTo>
                    <a:pt x="401" y="201"/>
                  </a:lnTo>
                  <a:lnTo>
                    <a:pt x="391" y="156"/>
                  </a:lnTo>
                  <a:lnTo>
                    <a:pt x="382" y="119"/>
                  </a:lnTo>
                  <a:lnTo>
                    <a:pt x="364" y="83"/>
                  </a:lnTo>
                  <a:lnTo>
                    <a:pt x="337" y="56"/>
                  </a:lnTo>
                  <a:lnTo>
                    <a:pt x="310" y="37"/>
                  </a:lnTo>
                  <a:lnTo>
                    <a:pt x="273" y="19"/>
                  </a:lnTo>
                  <a:lnTo>
                    <a:pt x="237" y="1"/>
                  </a:lnTo>
                  <a:lnTo>
                    <a:pt x="201" y="1"/>
                  </a:lnTo>
                  <a:lnTo>
                    <a:pt x="201" y="1"/>
                  </a:lnTo>
                  <a:lnTo>
                    <a:pt x="155" y="1"/>
                  </a:lnTo>
                  <a:lnTo>
                    <a:pt x="119" y="19"/>
                  </a:lnTo>
                  <a:lnTo>
                    <a:pt x="91" y="37"/>
                  </a:lnTo>
                  <a:lnTo>
                    <a:pt x="55" y="56"/>
                  </a:lnTo>
                  <a:lnTo>
                    <a:pt x="37" y="83"/>
                  </a:lnTo>
                  <a:lnTo>
                    <a:pt x="19" y="119"/>
                  </a:lnTo>
                  <a:lnTo>
                    <a:pt x="10" y="156"/>
                  </a:lnTo>
                  <a:lnTo>
                    <a:pt x="1" y="201"/>
                  </a:lnTo>
                  <a:lnTo>
                    <a:pt x="1" y="201"/>
                  </a:lnTo>
                  <a:lnTo>
                    <a:pt x="10" y="237"/>
                  </a:lnTo>
                  <a:lnTo>
                    <a:pt x="19" y="274"/>
                  </a:lnTo>
                  <a:lnTo>
                    <a:pt x="37" y="310"/>
                  </a:lnTo>
                  <a:lnTo>
                    <a:pt x="55" y="337"/>
                  </a:lnTo>
                  <a:lnTo>
                    <a:pt x="91" y="365"/>
                  </a:lnTo>
                  <a:lnTo>
                    <a:pt x="119" y="383"/>
                  </a:lnTo>
                  <a:lnTo>
                    <a:pt x="155" y="392"/>
                  </a:lnTo>
                  <a:lnTo>
                    <a:pt x="201" y="392"/>
                  </a:lnTo>
                  <a:lnTo>
                    <a:pt x="201" y="39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19;p16"/>
            <p:cNvSpPr/>
            <p:nvPr/>
          </p:nvSpPr>
          <p:spPr>
            <a:xfrm>
              <a:off x="4778875" y="2184238"/>
              <a:ext cx="80925" cy="80700"/>
            </a:xfrm>
            <a:custGeom>
              <a:avLst/>
              <a:gdLst/>
              <a:ahLst/>
              <a:cxnLst/>
              <a:rect l="l" t="t" r="r" b="b"/>
              <a:pathLst>
                <a:path w="3237" h="3228" extrusionOk="0">
                  <a:moveTo>
                    <a:pt x="1619" y="146"/>
                  </a:moveTo>
                  <a:lnTo>
                    <a:pt x="1773" y="155"/>
                  </a:lnTo>
                  <a:lnTo>
                    <a:pt x="1919" y="174"/>
                  </a:lnTo>
                  <a:lnTo>
                    <a:pt x="2055" y="210"/>
                  </a:lnTo>
                  <a:lnTo>
                    <a:pt x="2191" y="264"/>
                  </a:lnTo>
                  <a:lnTo>
                    <a:pt x="2318" y="328"/>
                  </a:lnTo>
                  <a:lnTo>
                    <a:pt x="2437" y="401"/>
                  </a:lnTo>
                  <a:lnTo>
                    <a:pt x="2555" y="483"/>
                  </a:lnTo>
                  <a:lnTo>
                    <a:pt x="2655" y="574"/>
                  </a:lnTo>
                  <a:lnTo>
                    <a:pt x="2755" y="683"/>
                  </a:lnTo>
                  <a:lnTo>
                    <a:pt x="2837" y="792"/>
                  </a:lnTo>
                  <a:lnTo>
                    <a:pt x="2909" y="919"/>
                  </a:lnTo>
                  <a:lnTo>
                    <a:pt x="2973" y="1046"/>
                  </a:lnTo>
                  <a:lnTo>
                    <a:pt x="3018" y="1183"/>
                  </a:lnTo>
                  <a:lnTo>
                    <a:pt x="3055" y="1319"/>
                  </a:lnTo>
                  <a:lnTo>
                    <a:pt x="3082" y="1464"/>
                  </a:lnTo>
                  <a:lnTo>
                    <a:pt x="3091" y="1619"/>
                  </a:lnTo>
                  <a:lnTo>
                    <a:pt x="3082" y="1764"/>
                  </a:lnTo>
                  <a:lnTo>
                    <a:pt x="3055" y="1910"/>
                  </a:lnTo>
                  <a:lnTo>
                    <a:pt x="3018" y="2046"/>
                  </a:lnTo>
                  <a:lnTo>
                    <a:pt x="2973" y="2182"/>
                  </a:lnTo>
                  <a:lnTo>
                    <a:pt x="2909" y="2310"/>
                  </a:lnTo>
                  <a:lnTo>
                    <a:pt x="2837" y="2437"/>
                  </a:lnTo>
                  <a:lnTo>
                    <a:pt x="2755" y="2546"/>
                  </a:lnTo>
                  <a:lnTo>
                    <a:pt x="2655" y="2655"/>
                  </a:lnTo>
                  <a:lnTo>
                    <a:pt x="2555" y="2746"/>
                  </a:lnTo>
                  <a:lnTo>
                    <a:pt x="2437" y="2828"/>
                  </a:lnTo>
                  <a:lnTo>
                    <a:pt x="2318" y="2900"/>
                  </a:lnTo>
                  <a:lnTo>
                    <a:pt x="2191" y="2964"/>
                  </a:lnTo>
                  <a:lnTo>
                    <a:pt x="2055" y="3019"/>
                  </a:lnTo>
                  <a:lnTo>
                    <a:pt x="1919" y="3055"/>
                  </a:lnTo>
                  <a:lnTo>
                    <a:pt x="1773" y="3073"/>
                  </a:lnTo>
                  <a:lnTo>
                    <a:pt x="1619" y="3082"/>
                  </a:lnTo>
                  <a:lnTo>
                    <a:pt x="1473" y="3073"/>
                  </a:lnTo>
                  <a:lnTo>
                    <a:pt x="1328" y="3055"/>
                  </a:lnTo>
                  <a:lnTo>
                    <a:pt x="1182" y="3019"/>
                  </a:lnTo>
                  <a:lnTo>
                    <a:pt x="1046" y="2964"/>
                  </a:lnTo>
                  <a:lnTo>
                    <a:pt x="919" y="2900"/>
                  </a:lnTo>
                  <a:lnTo>
                    <a:pt x="801" y="2828"/>
                  </a:lnTo>
                  <a:lnTo>
                    <a:pt x="691" y="2746"/>
                  </a:lnTo>
                  <a:lnTo>
                    <a:pt x="582" y="2655"/>
                  </a:lnTo>
                  <a:lnTo>
                    <a:pt x="491" y="2546"/>
                  </a:lnTo>
                  <a:lnTo>
                    <a:pt x="401" y="2437"/>
                  </a:lnTo>
                  <a:lnTo>
                    <a:pt x="328" y="2310"/>
                  </a:lnTo>
                  <a:lnTo>
                    <a:pt x="264" y="2182"/>
                  </a:lnTo>
                  <a:lnTo>
                    <a:pt x="219" y="2046"/>
                  </a:lnTo>
                  <a:lnTo>
                    <a:pt x="182" y="1910"/>
                  </a:lnTo>
                  <a:lnTo>
                    <a:pt x="164" y="1764"/>
                  </a:lnTo>
                  <a:lnTo>
                    <a:pt x="155" y="1619"/>
                  </a:lnTo>
                  <a:lnTo>
                    <a:pt x="164" y="1464"/>
                  </a:lnTo>
                  <a:lnTo>
                    <a:pt x="182" y="1319"/>
                  </a:lnTo>
                  <a:lnTo>
                    <a:pt x="219" y="1183"/>
                  </a:lnTo>
                  <a:lnTo>
                    <a:pt x="264" y="1046"/>
                  </a:lnTo>
                  <a:lnTo>
                    <a:pt x="328" y="919"/>
                  </a:lnTo>
                  <a:lnTo>
                    <a:pt x="401" y="792"/>
                  </a:lnTo>
                  <a:lnTo>
                    <a:pt x="491" y="683"/>
                  </a:lnTo>
                  <a:lnTo>
                    <a:pt x="582" y="574"/>
                  </a:lnTo>
                  <a:lnTo>
                    <a:pt x="691" y="483"/>
                  </a:lnTo>
                  <a:lnTo>
                    <a:pt x="801" y="401"/>
                  </a:lnTo>
                  <a:lnTo>
                    <a:pt x="919" y="328"/>
                  </a:lnTo>
                  <a:lnTo>
                    <a:pt x="1046" y="264"/>
                  </a:lnTo>
                  <a:lnTo>
                    <a:pt x="1182" y="210"/>
                  </a:lnTo>
                  <a:lnTo>
                    <a:pt x="1328" y="174"/>
                  </a:lnTo>
                  <a:lnTo>
                    <a:pt x="1473" y="155"/>
                  </a:lnTo>
                  <a:lnTo>
                    <a:pt x="1619" y="146"/>
                  </a:lnTo>
                  <a:close/>
                  <a:moveTo>
                    <a:pt x="1619" y="1"/>
                  </a:moveTo>
                  <a:lnTo>
                    <a:pt x="1455" y="10"/>
                  </a:lnTo>
                  <a:lnTo>
                    <a:pt x="1291" y="28"/>
                  </a:lnTo>
                  <a:lnTo>
                    <a:pt x="1137" y="74"/>
                  </a:lnTo>
                  <a:lnTo>
                    <a:pt x="991" y="128"/>
                  </a:lnTo>
                  <a:lnTo>
                    <a:pt x="855" y="192"/>
                  </a:lnTo>
                  <a:lnTo>
                    <a:pt x="719" y="274"/>
                  </a:lnTo>
                  <a:lnTo>
                    <a:pt x="591" y="364"/>
                  </a:lnTo>
                  <a:lnTo>
                    <a:pt x="482" y="474"/>
                  </a:lnTo>
                  <a:lnTo>
                    <a:pt x="373" y="592"/>
                  </a:lnTo>
                  <a:lnTo>
                    <a:pt x="282" y="710"/>
                  </a:lnTo>
                  <a:lnTo>
                    <a:pt x="201" y="846"/>
                  </a:lnTo>
                  <a:lnTo>
                    <a:pt x="128" y="983"/>
                  </a:lnTo>
                  <a:lnTo>
                    <a:pt x="73" y="1137"/>
                  </a:lnTo>
                  <a:lnTo>
                    <a:pt x="37" y="1292"/>
                  </a:lnTo>
                  <a:lnTo>
                    <a:pt x="10" y="1446"/>
                  </a:lnTo>
                  <a:lnTo>
                    <a:pt x="1" y="1619"/>
                  </a:lnTo>
                  <a:lnTo>
                    <a:pt x="10" y="1782"/>
                  </a:lnTo>
                  <a:lnTo>
                    <a:pt x="37" y="1937"/>
                  </a:lnTo>
                  <a:lnTo>
                    <a:pt x="73" y="2091"/>
                  </a:lnTo>
                  <a:lnTo>
                    <a:pt x="128" y="2246"/>
                  </a:lnTo>
                  <a:lnTo>
                    <a:pt x="201" y="2382"/>
                  </a:lnTo>
                  <a:lnTo>
                    <a:pt x="282" y="2519"/>
                  </a:lnTo>
                  <a:lnTo>
                    <a:pt x="373" y="2646"/>
                  </a:lnTo>
                  <a:lnTo>
                    <a:pt x="482" y="2755"/>
                  </a:lnTo>
                  <a:lnTo>
                    <a:pt x="591" y="2864"/>
                  </a:lnTo>
                  <a:lnTo>
                    <a:pt x="719" y="2955"/>
                  </a:lnTo>
                  <a:lnTo>
                    <a:pt x="855" y="3037"/>
                  </a:lnTo>
                  <a:lnTo>
                    <a:pt x="991" y="3100"/>
                  </a:lnTo>
                  <a:lnTo>
                    <a:pt x="1137" y="3155"/>
                  </a:lnTo>
                  <a:lnTo>
                    <a:pt x="1291" y="3200"/>
                  </a:lnTo>
                  <a:lnTo>
                    <a:pt x="1455" y="3219"/>
                  </a:lnTo>
                  <a:lnTo>
                    <a:pt x="1619" y="3228"/>
                  </a:lnTo>
                  <a:lnTo>
                    <a:pt x="1782" y="3219"/>
                  </a:lnTo>
                  <a:lnTo>
                    <a:pt x="1946" y="3200"/>
                  </a:lnTo>
                  <a:lnTo>
                    <a:pt x="2100" y="3155"/>
                  </a:lnTo>
                  <a:lnTo>
                    <a:pt x="2246" y="3100"/>
                  </a:lnTo>
                  <a:lnTo>
                    <a:pt x="2391" y="3037"/>
                  </a:lnTo>
                  <a:lnTo>
                    <a:pt x="2528" y="2955"/>
                  </a:lnTo>
                  <a:lnTo>
                    <a:pt x="2646" y="2864"/>
                  </a:lnTo>
                  <a:lnTo>
                    <a:pt x="2764" y="2755"/>
                  </a:lnTo>
                  <a:lnTo>
                    <a:pt x="2864" y="2646"/>
                  </a:lnTo>
                  <a:lnTo>
                    <a:pt x="2964" y="2519"/>
                  </a:lnTo>
                  <a:lnTo>
                    <a:pt x="3037" y="2382"/>
                  </a:lnTo>
                  <a:lnTo>
                    <a:pt x="3109" y="2246"/>
                  </a:lnTo>
                  <a:lnTo>
                    <a:pt x="3164" y="2091"/>
                  </a:lnTo>
                  <a:lnTo>
                    <a:pt x="3200" y="1937"/>
                  </a:lnTo>
                  <a:lnTo>
                    <a:pt x="3227" y="1782"/>
                  </a:lnTo>
                  <a:lnTo>
                    <a:pt x="3236" y="1619"/>
                  </a:lnTo>
                  <a:lnTo>
                    <a:pt x="3227" y="1446"/>
                  </a:lnTo>
                  <a:lnTo>
                    <a:pt x="3200" y="1292"/>
                  </a:lnTo>
                  <a:lnTo>
                    <a:pt x="3164" y="1137"/>
                  </a:lnTo>
                  <a:lnTo>
                    <a:pt x="3109" y="983"/>
                  </a:lnTo>
                  <a:lnTo>
                    <a:pt x="3037" y="846"/>
                  </a:lnTo>
                  <a:lnTo>
                    <a:pt x="2964" y="710"/>
                  </a:lnTo>
                  <a:lnTo>
                    <a:pt x="2864" y="592"/>
                  </a:lnTo>
                  <a:lnTo>
                    <a:pt x="2764" y="474"/>
                  </a:lnTo>
                  <a:lnTo>
                    <a:pt x="2646" y="364"/>
                  </a:lnTo>
                  <a:lnTo>
                    <a:pt x="2528" y="274"/>
                  </a:lnTo>
                  <a:lnTo>
                    <a:pt x="2391" y="192"/>
                  </a:lnTo>
                  <a:lnTo>
                    <a:pt x="2246" y="128"/>
                  </a:lnTo>
                  <a:lnTo>
                    <a:pt x="2100" y="74"/>
                  </a:lnTo>
                  <a:lnTo>
                    <a:pt x="1946" y="28"/>
                  </a:lnTo>
                  <a:lnTo>
                    <a:pt x="1782" y="10"/>
                  </a:lnTo>
                  <a:lnTo>
                    <a:pt x="16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20;p16"/>
            <p:cNvSpPr/>
            <p:nvPr/>
          </p:nvSpPr>
          <p:spPr>
            <a:xfrm>
              <a:off x="4795925" y="2196513"/>
              <a:ext cx="21150" cy="21175"/>
            </a:xfrm>
            <a:custGeom>
              <a:avLst/>
              <a:gdLst/>
              <a:ahLst/>
              <a:cxnLst/>
              <a:rect l="l" t="t" r="r" b="b"/>
              <a:pathLst>
                <a:path w="846" h="847" extrusionOk="0">
                  <a:moveTo>
                    <a:pt x="428" y="846"/>
                  </a:moveTo>
                  <a:lnTo>
                    <a:pt x="428" y="846"/>
                  </a:lnTo>
                  <a:lnTo>
                    <a:pt x="509" y="837"/>
                  </a:lnTo>
                  <a:lnTo>
                    <a:pt x="591" y="819"/>
                  </a:lnTo>
                  <a:lnTo>
                    <a:pt x="664" y="773"/>
                  </a:lnTo>
                  <a:lnTo>
                    <a:pt x="727" y="728"/>
                  </a:lnTo>
                  <a:lnTo>
                    <a:pt x="773" y="664"/>
                  </a:lnTo>
                  <a:lnTo>
                    <a:pt x="809" y="592"/>
                  </a:lnTo>
                  <a:lnTo>
                    <a:pt x="837" y="510"/>
                  </a:lnTo>
                  <a:lnTo>
                    <a:pt x="846" y="428"/>
                  </a:lnTo>
                  <a:lnTo>
                    <a:pt x="846" y="428"/>
                  </a:lnTo>
                  <a:lnTo>
                    <a:pt x="837" y="346"/>
                  </a:lnTo>
                  <a:lnTo>
                    <a:pt x="809" y="264"/>
                  </a:lnTo>
                  <a:lnTo>
                    <a:pt x="773" y="192"/>
                  </a:lnTo>
                  <a:lnTo>
                    <a:pt x="727" y="128"/>
                  </a:lnTo>
                  <a:lnTo>
                    <a:pt x="664" y="73"/>
                  </a:lnTo>
                  <a:lnTo>
                    <a:pt x="591" y="37"/>
                  </a:lnTo>
                  <a:lnTo>
                    <a:pt x="509" y="10"/>
                  </a:lnTo>
                  <a:lnTo>
                    <a:pt x="428" y="1"/>
                  </a:lnTo>
                  <a:lnTo>
                    <a:pt x="428" y="1"/>
                  </a:lnTo>
                  <a:lnTo>
                    <a:pt x="337" y="10"/>
                  </a:lnTo>
                  <a:lnTo>
                    <a:pt x="264" y="37"/>
                  </a:lnTo>
                  <a:lnTo>
                    <a:pt x="191" y="73"/>
                  </a:lnTo>
                  <a:lnTo>
                    <a:pt x="128" y="128"/>
                  </a:lnTo>
                  <a:lnTo>
                    <a:pt x="73" y="192"/>
                  </a:lnTo>
                  <a:lnTo>
                    <a:pt x="37" y="264"/>
                  </a:lnTo>
                  <a:lnTo>
                    <a:pt x="9" y="346"/>
                  </a:lnTo>
                  <a:lnTo>
                    <a:pt x="0" y="428"/>
                  </a:lnTo>
                  <a:lnTo>
                    <a:pt x="0" y="428"/>
                  </a:lnTo>
                  <a:lnTo>
                    <a:pt x="9" y="510"/>
                  </a:lnTo>
                  <a:lnTo>
                    <a:pt x="37" y="592"/>
                  </a:lnTo>
                  <a:lnTo>
                    <a:pt x="73" y="664"/>
                  </a:lnTo>
                  <a:lnTo>
                    <a:pt x="128" y="728"/>
                  </a:lnTo>
                  <a:lnTo>
                    <a:pt x="191" y="773"/>
                  </a:lnTo>
                  <a:lnTo>
                    <a:pt x="264" y="819"/>
                  </a:lnTo>
                  <a:lnTo>
                    <a:pt x="337" y="837"/>
                  </a:lnTo>
                  <a:lnTo>
                    <a:pt x="428" y="846"/>
                  </a:lnTo>
                  <a:lnTo>
                    <a:pt x="428" y="84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21;p16"/>
            <p:cNvSpPr/>
            <p:nvPr/>
          </p:nvSpPr>
          <p:spPr>
            <a:xfrm>
              <a:off x="4794550" y="2218788"/>
              <a:ext cx="7300" cy="7300"/>
            </a:xfrm>
            <a:custGeom>
              <a:avLst/>
              <a:gdLst/>
              <a:ahLst/>
              <a:cxnLst/>
              <a:rect l="l" t="t" r="r" b="b"/>
              <a:pathLst>
                <a:path w="292" h="292" extrusionOk="0">
                  <a:moveTo>
                    <a:pt x="146" y="291"/>
                  </a:moveTo>
                  <a:lnTo>
                    <a:pt x="146" y="291"/>
                  </a:lnTo>
                  <a:lnTo>
                    <a:pt x="174" y="282"/>
                  </a:lnTo>
                  <a:lnTo>
                    <a:pt x="201" y="273"/>
                  </a:lnTo>
                  <a:lnTo>
                    <a:pt x="246" y="246"/>
                  </a:lnTo>
                  <a:lnTo>
                    <a:pt x="273" y="200"/>
                  </a:lnTo>
                  <a:lnTo>
                    <a:pt x="283" y="173"/>
                  </a:lnTo>
                  <a:lnTo>
                    <a:pt x="292" y="146"/>
                  </a:lnTo>
                  <a:lnTo>
                    <a:pt x="292" y="146"/>
                  </a:lnTo>
                  <a:lnTo>
                    <a:pt x="283" y="110"/>
                  </a:lnTo>
                  <a:lnTo>
                    <a:pt x="273" y="82"/>
                  </a:lnTo>
                  <a:lnTo>
                    <a:pt x="246" y="37"/>
                  </a:lnTo>
                  <a:lnTo>
                    <a:pt x="201" y="10"/>
                  </a:lnTo>
                  <a:lnTo>
                    <a:pt x="174" y="0"/>
                  </a:lnTo>
                  <a:lnTo>
                    <a:pt x="146" y="0"/>
                  </a:lnTo>
                  <a:lnTo>
                    <a:pt x="146" y="0"/>
                  </a:lnTo>
                  <a:lnTo>
                    <a:pt x="119" y="0"/>
                  </a:lnTo>
                  <a:lnTo>
                    <a:pt x="92" y="10"/>
                  </a:lnTo>
                  <a:lnTo>
                    <a:pt x="37" y="37"/>
                  </a:lnTo>
                  <a:lnTo>
                    <a:pt x="10" y="82"/>
                  </a:lnTo>
                  <a:lnTo>
                    <a:pt x="1" y="110"/>
                  </a:lnTo>
                  <a:lnTo>
                    <a:pt x="1" y="146"/>
                  </a:lnTo>
                  <a:lnTo>
                    <a:pt x="1" y="146"/>
                  </a:lnTo>
                  <a:lnTo>
                    <a:pt x="1" y="173"/>
                  </a:lnTo>
                  <a:lnTo>
                    <a:pt x="10" y="200"/>
                  </a:lnTo>
                  <a:lnTo>
                    <a:pt x="37" y="246"/>
                  </a:lnTo>
                  <a:lnTo>
                    <a:pt x="92" y="273"/>
                  </a:lnTo>
                  <a:lnTo>
                    <a:pt x="119" y="282"/>
                  </a:lnTo>
                  <a:lnTo>
                    <a:pt x="146" y="291"/>
                  </a:lnTo>
                  <a:lnTo>
                    <a:pt x="146" y="2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22;p16"/>
            <p:cNvSpPr/>
            <p:nvPr/>
          </p:nvSpPr>
          <p:spPr>
            <a:xfrm>
              <a:off x="4576625" y="2167438"/>
              <a:ext cx="63425" cy="63425"/>
            </a:xfrm>
            <a:custGeom>
              <a:avLst/>
              <a:gdLst/>
              <a:ahLst/>
              <a:cxnLst/>
              <a:rect l="l" t="t" r="r" b="b"/>
              <a:pathLst>
                <a:path w="2537" h="2537" extrusionOk="0">
                  <a:moveTo>
                    <a:pt x="1273" y="146"/>
                  </a:moveTo>
                  <a:lnTo>
                    <a:pt x="1383" y="155"/>
                  </a:lnTo>
                  <a:lnTo>
                    <a:pt x="1492" y="173"/>
                  </a:lnTo>
                  <a:lnTo>
                    <a:pt x="1601" y="200"/>
                  </a:lnTo>
                  <a:lnTo>
                    <a:pt x="1710" y="237"/>
                  </a:lnTo>
                  <a:lnTo>
                    <a:pt x="1801" y="282"/>
                  </a:lnTo>
                  <a:lnTo>
                    <a:pt x="1901" y="337"/>
                  </a:lnTo>
                  <a:lnTo>
                    <a:pt x="1982" y="400"/>
                  </a:lnTo>
                  <a:lnTo>
                    <a:pt x="2064" y="473"/>
                  </a:lnTo>
                  <a:lnTo>
                    <a:pt x="2137" y="555"/>
                  </a:lnTo>
                  <a:lnTo>
                    <a:pt x="2201" y="637"/>
                  </a:lnTo>
                  <a:lnTo>
                    <a:pt x="2255" y="736"/>
                  </a:lnTo>
                  <a:lnTo>
                    <a:pt x="2301" y="827"/>
                  </a:lnTo>
                  <a:lnTo>
                    <a:pt x="2337" y="936"/>
                  </a:lnTo>
                  <a:lnTo>
                    <a:pt x="2364" y="1036"/>
                  </a:lnTo>
                  <a:lnTo>
                    <a:pt x="2382" y="1155"/>
                  </a:lnTo>
                  <a:lnTo>
                    <a:pt x="2391" y="1264"/>
                  </a:lnTo>
                  <a:lnTo>
                    <a:pt x="2382" y="1382"/>
                  </a:lnTo>
                  <a:lnTo>
                    <a:pt x="2364" y="1491"/>
                  </a:lnTo>
                  <a:lnTo>
                    <a:pt x="2337" y="1600"/>
                  </a:lnTo>
                  <a:lnTo>
                    <a:pt x="2301" y="1700"/>
                  </a:lnTo>
                  <a:lnTo>
                    <a:pt x="2255" y="1800"/>
                  </a:lnTo>
                  <a:lnTo>
                    <a:pt x="2201" y="1891"/>
                  </a:lnTo>
                  <a:lnTo>
                    <a:pt x="2137" y="1982"/>
                  </a:lnTo>
                  <a:lnTo>
                    <a:pt x="2064" y="2054"/>
                  </a:lnTo>
                  <a:lnTo>
                    <a:pt x="1982" y="2127"/>
                  </a:lnTo>
                  <a:lnTo>
                    <a:pt x="1901" y="2191"/>
                  </a:lnTo>
                  <a:lnTo>
                    <a:pt x="1801" y="2254"/>
                  </a:lnTo>
                  <a:lnTo>
                    <a:pt x="1710" y="2300"/>
                  </a:lnTo>
                  <a:lnTo>
                    <a:pt x="1601" y="2336"/>
                  </a:lnTo>
                  <a:lnTo>
                    <a:pt x="1492" y="2364"/>
                  </a:lnTo>
                  <a:lnTo>
                    <a:pt x="1383" y="2382"/>
                  </a:lnTo>
                  <a:lnTo>
                    <a:pt x="1155" y="2382"/>
                  </a:lnTo>
                  <a:lnTo>
                    <a:pt x="1046" y="2364"/>
                  </a:lnTo>
                  <a:lnTo>
                    <a:pt x="937" y="2336"/>
                  </a:lnTo>
                  <a:lnTo>
                    <a:pt x="837" y="2300"/>
                  </a:lnTo>
                  <a:lnTo>
                    <a:pt x="737" y="2254"/>
                  </a:lnTo>
                  <a:lnTo>
                    <a:pt x="646" y="2191"/>
                  </a:lnTo>
                  <a:lnTo>
                    <a:pt x="555" y="2127"/>
                  </a:lnTo>
                  <a:lnTo>
                    <a:pt x="483" y="2054"/>
                  </a:lnTo>
                  <a:lnTo>
                    <a:pt x="410" y="1982"/>
                  </a:lnTo>
                  <a:lnTo>
                    <a:pt x="346" y="1891"/>
                  </a:lnTo>
                  <a:lnTo>
                    <a:pt x="283" y="1800"/>
                  </a:lnTo>
                  <a:lnTo>
                    <a:pt x="237" y="1700"/>
                  </a:lnTo>
                  <a:lnTo>
                    <a:pt x="201" y="1600"/>
                  </a:lnTo>
                  <a:lnTo>
                    <a:pt x="174" y="1491"/>
                  </a:lnTo>
                  <a:lnTo>
                    <a:pt x="155" y="1382"/>
                  </a:lnTo>
                  <a:lnTo>
                    <a:pt x="155" y="1264"/>
                  </a:lnTo>
                  <a:lnTo>
                    <a:pt x="155" y="1155"/>
                  </a:lnTo>
                  <a:lnTo>
                    <a:pt x="174" y="1036"/>
                  </a:lnTo>
                  <a:lnTo>
                    <a:pt x="201" y="936"/>
                  </a:lnTo>
                  <a:lnTo>
                    <a:pt x="237" y="827"/>
                  </a:lnTo>
                  <a:lnTo>
                    <a:pt x="283" y="736"/>
                  </a:lnTo>
                  <a:lnTo>
                    <a:pt x="346" y="637"/>
                  </a:lnTo>
                  <a:lnTo>
                    <a:pt x="410" y="555"/>
                  </a:lnTo>
                  <a:lnTo>
                    <a:pt x="483" y="473"/>
                  </a:lnTo>
                  <a:lnTo>
                    <a:pt x="555" y="400"/>
                  </a:lnTo>
                  <a:lnTo>
                    <a:pt x="646" y="337"/>
                  </a:lnTo>
                  <a:lnTo>
                    <a:pt x="737" y="282"/>
                  </a:lnTo>
                  <a:lnTo>
                    <a:pt x="837" y="237"/>
                  </a:lnTo>
                  <a:lnTo>
                    <a:pt x="937" y="200"/>
                  </a:lnTo>
                  <a:lnTo>
                    <a:pt x="1046" y="173"/>
                  </a:lnTo>
                  <a:lnTo>
                    <a:pt x="1155" y="155"/>
                  </a:lnTo>
                  <a:lnTo>
                    <a:pt x="1273" y="146"/>
                  </a:lnTo>
                  <a:close/>
                  <a:moveTo>
                    <a:pt x="1137" y="0"/>
                  </a:moveTo>
                  <a:lnTo>
                    <a:pt x="1019" y="28"/>
                  </a:lnTo>
                  <a:lnTo>
                    <a:pt x="892" y="55"/>
                  </a:lnTo>
                  <a:lnTo>
                    <a:pt x="774" y="100"/>
                  </a:lnTo>
                  <a:lnTo>
                    <a:pt x="664" y="155"/>
                  </a:lnTo>
                  <a:lnTo>
                    <a:pt x="565" y="218"/>
                  </a:lnTo>
                  <a:lnTo>
                    <a:pt x="465" y="291"/>
                  </a:lnTo>
                  <a:lnTo>
                    <a:pt x="374" y="373"/>
                  </a:lnTo>
                  <a:lnTo>
                    <a:pt x="292" y="464"/>
                  </a:lnTo>
                  <a:lnTo>
                    <a:pt x="219" y="555"/>
                  </a:lnTo>
                  <a:lnTo>
                    <a:pt x="155" y="664"/>
                  </a:lnTo>
                  <a:lnTo>
                    <a:pt x="101" y="773"/>
                  </a:lnTo>
                  <a:lnTo>
                    <a:pt x="65" y="891"/>
                  </a:lnTo>
                  <a:lnTo>
                    <a:pt x="28" y="1009"/>
                  </a:lnTo>
                  <a:lnTo>
                    <a:pt x="10" y="1136"/>
                  </a:lnTo>
                  <a:lnTo>
                    <a:pt x="1" y="1264"/>
                  </a:lnTo>
                  <a:lnTo>
                    <a:pt x="10" y="1391"/>
                  </a:lnTo>
                  <a:lnTo>
                    <a:pt x="28" y="1518"/>
                  </a:lnTo>
                  <a:lnTo>
                    <a:pt x="65" y="1645"/>
                  </a:lnTo>
                  <a:lnTo>
                    <a:pt x="101" y="1755"/>
                  </a:lnTo>
                  <a:lnTo>
                    <a:pt x="155" y="1873"/>
                  </a:lnTo>
                  <a:lnTo>
                    <a:pt x="219" y="1973"/>
                  </a:lnTo>
                  <a:lnTo>
                    <a:pt x="292" y="2073"/>
                  </a:lnTo>
                  <a:lnTo>
                    <a:pt x="374" y="2164"/>
                  </a:lnTo>
                  <a:lnTo>
                    <a:pt x="465" y="2245"/>
                  </a:lnTo>
                  <a:lnTo>
                    <a:pt x="565" y="2318"/>
                  </a:lnTo>
                  <a:lnTo>
                    <a:pt x="664" y="2382"/>
                  </a:lnTo>
                  <a:lnTo>
                    <a:pt x="774" y="2436"/>
                  </a:lnTo>
                  <a:lnTo>
                    <a:pt x="892" y="2473"/>
                  </a:lnTo>
                  <a:lnTo>
                    <a:pt x="1019" y="2509"/>
                  </a:lnTo>
                  <a:lnTo>
                    <a:pt x="1137" y="2527"/>
                  </a:lnTo>
                  <a:lnTo>
                    <a:pt x="1273" y="2536"/>
                  </a:lnTo>
                  <a:lnTo>
                    <a:pt x="1401" y="2527"/>
                  </a:lnTo>
                  <a:lnTo>
                    <a:pt x="1528" y="2509"/>
                  </a:lnTo>
                  <a:lnTo>
                    <a:pt x="1646" y="2473"/>
                  </a:lnTo>
                  <a:lnTo>
                    <a:pt x="1764" y="2436"/>
                  </a:lnTo>
                  <a:lnTo>
                    <a:pt x="1873" y="2382"/>
                  </a:lnTo>
                  <a:lnTo>
                    <a:pt x="1982" y="2318"/>
                  </a:lnTo>
                  <a:lnTo>
                    <a:pt x="2073" y="2245"/>
                  </a:lnTo>
                  <a:lnTo>
                    <a:pt x="2164" y="2164"/>
                  </a:lnTo>
                  <a:lnTo>
                    <a:pt x="2246" y="2073"/>
                  </a:lnTo>
                  <a:lnTo>
                    <a:pt x="2319" y="1973"/>
                  </a:lnTo>
                  <a:lnTo>
                    <a:pt x="2382" y="1873"/>
                  </a:lnTo>
                  <a:lnTo>
                    <a:pt x="2437" y="1755"/>
                  </a:lnTo>
                  <a:lnTo>
                    <a:pt x="2482" y="1645"/>
                  </a:lnTo>
                  <a:lnTo>
                    <a:pt x="2510" y="1518"/>
                  </a:lnTo>
                  <a:lnTo>
                    <a:pt x="2528" y="1391"/>
                  </a:lnTo>
                  <a:lnTo>
                    <a:pt x="2537" y="1264"/>
                  </a:lnTo>
                  <a:lnTo>
                    <a:pt x="2528" y="1136"/>
                  </a:lnTo>
                  <a:lnTo>
                    <a:pt x="2510" y="1009"/>
                  </a:lnTo>
                  <a:lnTo>
                    <a:pt x="2482" y="891"/>
                  </a:lnTo>
                  <a:lnTo>
                    <a:pt x="2437" y="773"/>
                  </a:lnTo>
                  <a:lnTo>
                    <a:pt x="2382" y="664"/>
                  </a:lnTo>
                  <a:lnTo>
                    <a:pt x="2319" y="555"/>
                  </a:lnTo>
                  <a:lnTo>
                    <a:pt x="2246" y="464"/>
                  </a:lnTo>
                  <a:lnTo>
                    <a:pt x="2164" y="373"/>
                  </a:lnTo>
                  <a:lnTo>
                    <a:pt x="2073" y="291"/>
                  </a:lnTo>
                  <a:lnTo>
                    <a:pt x="1982" y="218"/>
                  </a:lnTo>
                  <a:lnTo>
                    <a:pt x="1873" y="155"/>
                  </a:lnTo>
                  <a:lnTo>
                    <a:pt x="1764" y="100"/>
                  </a:lnTo>
                  <a:lnTo>
                    <a:pt x="1646" y="55"/>
                  </a:lnTo>
                  <a:lnTo>
                    <a:pt x="1528" y="28"/>
                  </a:lnTo>
                  <a:lnTo>
                    <a:pt x="14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23;p16"/>
            <p:cNvSpPr/>
            <p:nvPr/>
          </p:nvSpPr>
          <p:spPr>
            <a:xfrm>
              <a:off x="4590275" y="2177438"/>
              <a:ext cx="16375" cy="16375"/>
            </a:xfrm>
            <a:custGeom>
              <a:avLst/>
              <a:gdLst/>
              <a:ahLst/>
              <a:cxnLst/>
              <a:rect l="l" t="t" r="r" b="b"/>
              <a:pathLst>
                <a:path w="655" h="655" extrusionOk="0">
                  <a:moveTo>
                    <a:pt x="328" y="655"/>
                  </a:moveTo>
                  <a:lnTo>
                    <a:pt x="328" y="655"/>
                  </a:lnTo>
                  <a:lnTo>
                    <a:pt x="391" y="646"/>
                  </a:lnTo>
                  <a:lnTo>
                    <a:pt x="455" y="627"/>
                  </a:lnTo>
                  <a:lnTo>
                    <a:pt x="509" y="600"/>
                  </a:lnTo>
                  <a:lnTo>
                    <a:pt x="555" y="555"/>
                  </a:lnTo>
                  <a:lnTo>
                    <a:pt x="600" y="509"/>
                  </a:lnTo>
                  <a:lnTo>
                    <a:pt x="627" y="455"/>
                  </a:lnTo>
                  <a:lnTo>
                    <a:pt x="646" y="391"/>
                  </a:lnTo>
                  <a:lnTo>
                    <a:pt x="655" y="327"/>
                  </a:lnTo>
                  <a:lnTo>
                    <a:pt x="655" y="327"/>
                  </a:lnTo>
                  <a:lnTo>
                    <a:pt x="646" y="264"/>
                  </a:lnTo>
                  <a:lnTo>
                    <a:pt x="627" y="200"/>
                  </a:lnTo>
                  <a:lnTo>
                    <a:pt x="600" y="146"/>
                  </a:lnTo>
                  <a:lnTo>
                    <a:pt x="555" y="91"/>
                  </a:lnTo>
                  <a:lnTo>
                    <a:pt x="509" y="55"/>
                  </a:lnTo>
                  <a:lnTo>
                    <a:pt x="455" y="27"/>
                  </a:lnTo>
                  <a:lnTo>
                    <a:pt x="391" y="9"/>
                  </a:lnTo>
                  <a:lnTo>
                    <a:pt x="328" y="0"/>
                  </a:lnTo>
                  <a:lnTo>
                    <a:pt x="328" y="0"/>
                  </a:lnTo>
                  <a:lnTo>
                    <a:pt x="264" y="9"/>
                  </a:lnTo>
                  <a:lnTo>
                    <a:pt x="200" y="27"/>
                  </a:lnTo>
                  <a:lnTo>
                    <a:pt x="146" y="55"/>
                  </a:lnTo>
                  <a:lnTo>
                    <a:pt x="100" y="91"/>
                  </a:lnTo>
                  <a:lnTo>
                    <a:pt x="55" y="146"/>
                  </a:lnTo>
                  <a:lnTo>
                    <a:pt x="28" y="200"/>
                  </a:lnTo>
                  <a:lnTo>
                    <a:pt x="9" y="264"/>
                  </a:lnTo>
                  <a:lnTo>
                    <a:pt x="0" y="327"/>
                  </a:lnTo>
                  <a:lnTo>
                    <a:pt x="0" y="327"/>
                  </a:lnTo>
                  <a:lnTo>
                    <a:pt x="9" y="391"/>
                  </a:lnTo>
                  <a:lnTo>
                    <a:pt x="28" y="455"/>
                  </a:lnTo>
                  <a:lnTo>
                    <a:pt x="55" y="509"/>
                  </a:lnTo>
                  <a:lnTo>
                    <a:pt x="100" y="555"/>
                  </a:lnTo>
                  <a:lnTo>
                    <a:pt x="146" y="600"/>
                  </a:lnTo>
                  <a:lnTo>
                    <a:pt x="200" y="627"/>
                  </a:lnTo>
                  <a:lnTo>
                    <a:pt x="264" y="646"/>
                  </a:lnTo>
                  <a:lnTo>
                    <a:pt x="328" y="655"/>
                  </a:lnTo>
                  <a:lnTo>
                    <a:pt x="328" y="65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24;p16"/>
            <p:cNvSpPr/>
            <p:nvPr/>
          </p:nvSpPr>
          <p:spPr>
            <a:xfrm>
              <a:off x="4589125" y="2194463"/>
              <a:ext cx="5725" cy="5725"/>
            </a:xfrm>
            <a:custGeom>
              <a:avLst/>
              <a:gdLst/>
              <a:ahLst/>
              <a:cxnLst/>
              <a:rect l="l" t="t" r="r" b="b"/>
              <a:pathLst>
                <a:path w="229" h="229" extrusionOk="0">
                  <a:moveTo>
                    <a:pt x="110" y="228"/>
                  </a:moveTo>
                  <a:lnTo>
                    <a:pt x="110" y="228"/>
                  </a:lnTo>
                  <a:lnTo>
                    <a:pt x="155" y="219"/>
                  </a:lnTo>
                  <a:lnTo>
                    <a:pt x="192" y="192"/>
                  </a:lnTo>
                  <a:lnTo>
                    <a:pt x="219" y="155"/>
                  </a:lnTo>
                  <a:lnTo>
                    <a:pt x="228" y="119"/>
                  </a:lnTo>
                  <a:lnTo>
                    <a:pt x="228" y="119"/>
                  </a:lnTo>
                  <a:lnTo>
                    <a:pt x="219" y="74"/>
                  </a:lnTo>
                  <a:lnTo>
                    <a:pt x="192" y="37"/>
                  </a:lnTo>
                  <a:lnTo>
                    <a:pt x="155" y="10"/>
                  </a:lnTo>
                  <a:lnTo>
                    <a:pt x="110" y="1"/>
                  </a:lnTo>
                  <a:lnTo>
                    <a:pt x="110" y="1"/>
                  </a:lnTo>
                  <a:lnTo>
                    <a:pt x="65" y="10"/>
                  </a:lnTo>
                  <a:lnTo>
                    <a:pt x="37" y="37"/>
                  </a:lnTo>
                  <a:lnTo>
                    <a:pt x="10" y="74"/>
                  </a:lnTo>
                  <a:lnTo>
                    <a:pt x="1" y="119"/>
                  </a:lnTo>
                  <a:lnTo>
                    <a:pt x="1" y="119"/>
                  </a:lnTo>
                  <a:lnTo>
                    <a:pt x="10" y="155"/>
                  </a:lnTo>
                  <a:lnTo>
                    <a:pt x="37" y="192"/>
                  </a:lnTo>
                  <a:lnTo>
                    <a:pt x="65" y="219"/>
                  </a:lnTo>
                  <a:lnTo>
                    <a:pt x="110" y="228"/>
                  </a:lnTo>
                  <a:lnTo>
                    <a:pt x="110" y="22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25;p16"/>
            <p:cNvSpPr/>
            <p:nvPr/>
          </p:nvSpPr>
          <p:spPr>
            <a:xfrm>
              <a:off x="4732300" y="1687513"/>
              <a:ext cx="108875" cy="108625"/>
            </a:xfrm>
            <a:custGeom>
              <a:avLst/>
              <a:gdLst/>
              <a:ahLst/>
              <a:cxnLst/>
              <a:rect l="l" t="t" r="r" b="b"/>
              <a:pathLst>
                <a:path w="4355" h="4345" extrusionOk="0">
                  <a:moveTo>
                    <a:pt x="2182" y="146"/>
                  </a:moveTo>
                  <a:lnTo>
                    <a:pt x="2382" y="155"/>
                  </a:lnTo>
                  <a:lnTo>
                    <a:pt x="2591" y="191"/>
                  </a:lnTo>
                  <a:lnTo>
                    <a:pt x="2782" y="236"/>
                  </a:lnTo>
                  <a:lnTo>
                    <a:pt x="2963" y="309"/>
                  </a:lnTo>
                  <a:lnTo>
                    <a:pt x="3145" y="391"/>
                  </a:lnTo>
                  <a:lnTo>
                    <a:pt x="3309" y="491"/>
                  </a:lnTo>
                  <a:lnTo>
                    <a:pt x="3463" y="609"/>
                  </a:lnTo>
                  <a:lnTo>
                    <a:pt x="3609" y="736"/>
                  </a:lnTo>
                  <a:lnTo>
                    <a:pt x="3745" y="882"/>
                  </a:lnTo>
                  <a:lnTo>
                    <a:pt x="3854" y="1045"/>
                  </a:lnTo>
                  <a:lnTo>
                    <a:pt x="3963" y="1209"/>
                  </a:lnTo>
                  <a:lnTo>
                    <a:pt x="4045" y="1382"/>
                  </a:lnTo>
                  <a:lnTo>
                    <a:pt x="4118" y="1573"/>
                  </a:lnTo>
                  <a:lnTo>
                    <a:pt x="4163" y="1764"/>
                  </a:lnTo>
                  <a:lnTo>
                    <a:pt x="4191" y="1963"/>
                  </a:lnTo>
                  <a:lnTo>
                    <a:pt x="4209" y="2173"/>
                  </a:lnTo>
                  <a:lnTo>
                    <a:pt x="4191" y="2382"/>
                  </a:lnTo>
                  <a:lnTo>
                    <a:pt x="4163" y="2582"/>
                  </a:lnTo>
                  <a:lnTo>
                    <a:pt x="4118" y="2772"/>
                  </a:lnTo>
                  <a:lnTo>
                    <a:pt x="4045" y="2963"/>
                  </a:lnTo>
                  <a:lnTo>
                    <a:pt x="3963" y="3136"/>
                  </a:lnTo>
                  <a:lnTo>
                    <a:pt x="3854" y="3309"/>
                  </a:lnTo>
                  <a:lnTo>
                    <a:pt x="3745" y="3463"/>
                  </a:lnTo>
                  <a:lnTo>
                    <a:pt x="3609" y="3609"/>
                  </a:lnTo>
                  <a:lnTo>
                    <a:pt x="3463" y="3736"/>
                  </a:lnTo>
                  <a:lnTo>
                    <a:pt x="3309" y="3854"/>
                  </a:lnTo>
                  <a:lnTo>
                    <a:pt x="3145" y="3954"/>
                  </a:lnTo>
                  <a:lnTo>
                    <a:pt x="2963" y="4036"/>
                  </a:lnTo>
                  <a:lnTo>
                    <a:pt x="2782" y="4109"/>
                  </a:lnTo>
                  <a:lnTo>
                    <a:pt x="2591" y="4154"/>
                  </a:lnTo>
                  <a:lnTo>
                    <a:pt x="2382" y="4190"/>
                  </a:lnTo>
                  <a:lnTo>
                    <a:pt x="2182" y="4200"/>
                  </a:lnTo>
                  <a:lnTo>
                    <a:pt x="1973" y="4190"/>
                  </a:lnTo>
                  <a:lnTo>
                    <a:pt x="1773" y="4154"/>
                  </a:lnTo>
                  <a:lnTo>
                    <a:pt x="1573" y="4109"/>
                  </a:lnTo>
                  <a:lnTo>
                    <a:pt x="1391" y="4036"/>
                  </a:lnTo>
                  <a:lnTo>
                    <a:pt x="1209" y="3954"/>
                  </a:lnTo>
                  <a:lnTo>
                    <a:pt x="1046" y="3854"/>
                  </a:lnTo>
                  <a:lnTo>
                    <a:pt x="891" y="3736"/>
                  </a:lnTo>
                  <a:lnTo>
                    <a:pt x="746" y="3609"/>
                  </a:lnTo>
                  <a:lnTo>
                    <a:pt x="618" y="3463"/>
                  </a:lnTo>
                  <a:lnTo>
                    <a:pt x="500" y="3309"/>
                  </a:lnTo>
                  <a:lnTo>
                    <a:pt x="400" y="3136"/>
                  </a:lnTo>
                  <a:lnTo>
                    <a:pt x="309" y="2963"/>
                  </a:lnTo>
                  <a:lnTo>
                    <a:pt x="246" y="2772"/>
                  </a:lnTo>
                  <a:lnTo>
                    <a:pt x="191" y="2582"/>
                  </a:lnTo>
                  <a:lnTo>
                    <a:pt x="164" y="2382"/>
                  </a:lnTo>
                  <a:lnTo>
                    <a:pt x="155" y="2173"/>
                  </a:lnTo>
                  <a:lnTo>
                    <a:pt x="164" y="1963"/>
                  </a:lnTo>
                  <a:lnTo>
                    <a:pt x="191" y="1764"/>
                  </a:lnTo>
                  <a:lnTo>
                    <a:pt x="246" y="1573"/>
                  </a:lnTo>
                  <a:lnTo>
                    <a:pt x="309" y="1382"/>
                  </a:lnTo>
                  <a:lnTo>
                    <a:pt x="400" y="1209"/>
                  </a:lnTo>
                  <a:lnTo>
                    <a:pt x="500" y="1045"/>
                  </a:lnTo>
                  <a:lnTo>
                    <a:pt x="618" y="882"/>
                  </a:lnTo>
                  <a:lnTo>
                    <a:pt x="746" y="736"/>
                  </a:lnTo>
                  <a:lnTo>
                    <a:pt x="891" y="609"/>
                  </a:lnTo>
                  <a:lnTo>
                    <a:pt x="1046" y="491"/>
                  </a:lnTo>
                  <a:lnTo>
                    <a:pt x="1209" y="391"/>
                  </a:lnTo>
                  <a:lnTo>
                    <a:pt x="1391" y="309"/>
                  </a:lnTo>
                  <a:lnTo>
                    <a:pt x="1573" y="236"/>
                  </a:lnTo>
                  <a:lnTo>
                    <a:pt x="1773" y="191"/>
                  </a:lnTo>
                  <a:lnTo>
                    <a:pt x="1973" y="155"/>
                  </a:lnTo>
                  <a:lnTo>
                    <a:pt x="2182" y="146"/>
                  </a:lnTo>
                  <a:close/>
                  <a:moveTo>
                    <a:pt x="2064" y="0"/>
                  </a:moveTo>
                  <a:lnTo>
                    <a:pt x="1955" y="9"/>
                  </a:lnTo>
                  <a:lnTo>
                    <a:pt x="1845" y="27"/>
                  </a:lnTo>
                  <a:lnTo>
                    <a:pt x="1745" y="46"/>
                  </a:lnTo>
                  <a:lnTo>
                    <a:pt x="1536" y="100"/>
                  </a:lnTo>
                  <a:lnTo>
                    <a:pt x="1336" y="173"/>
                  </a:lnTo>
                  <a:lnTo>
                    <a:pt x="1146" y="264"/>
                  </a:lnTo>
                  <a:lnTo>
                    <a:pt x="964" y="373"/>
                  </a:lnTo>
                  <a:lnTo>
                    <a:pt x="800" y="500"/>
                  </a:lnTo>
                  <a:lnTo>
                    <a:pt x="646" y="636"/>
                  </a:lnTo>
                  <a:lnTo>
                    <a:pt x="500" y="791"/>
                  </a:lnTo>
                  <a:lnTo>
                    <a:pt x="373" y="955"/>
                  </a:lnTo>
                  <a:lnTo>
                    <a:pt x="264" y="1136"/>
                  </a:lnTo>
                  <a:lnTo>
                    <a:pt x="173" y="1327"/>
                  </a:lnTo>
                  <a:lnTo>
                    <a:pt x="100" y="1527"/>
                  </a:lnTo>
                  <a:lnTo>
                    <a:pt x="46" y="1736"/>
                  </a:lnTo>
                  <a:lnTo>
                    <a:pt x="28" y="1845"/>
                  </a:lnTo>
                  <a:lnTo>
                    <a:pt x="18" y="1954"/>
                  </a:lnTo>
                  <a:lnTo>
                    <a:pt x="9" y="2063"/>
                  </a:lnTo>
                  <a:lnTo>
                    <a:pt x="0" y="2173"/>
                  </a:lnTo>
                  <a:lnTo>
                    <a:pt x="9" y="2282"/>
                  </a:lnTo>
                  <a:lnTo>
                    <a:pt x="18" y="2391"/>
                  </a:lnTo>
                  <a:lnTo>
                    <a:pt x="28" y="2500"/>
                  </a:lnTo>
                  <a:lnTo>
                    <a:pt x="46" y="2609"/>
                  </a:lnTo>
                  <a:lnTo>
                    <a:pt x="100" y="2818"/>
                  </a:lnTo>
                  <a:lnTo>
                    <a:pt x="173" y="3018"/>
                  </a:lnTo>
                  <a:lnTo>
                    <a:pt x="264" y="3209"/>
                  </a:lnTo>
                  <a:lnTo>
                    <a:pt x="373" y="3391"/>
                  </a:lnTo>
                  <a:lnTo>
                    <a:pt x="500" y="3554"/>
                  </a:lnTo>
                  <a:lnTo>
                    <a:pt x="646" y="3709"/>
                  </a:lnTo>
                  <a:lnTo>
                    <a:pt x="800" y="3854"/>
                  </a:lnTo>
                  <a:lnTo>
                    <a:pt x="964" y="3972"/>
                  </a:lnTo>
                  <a:lnTo>
                    <a:pt x="1146" y="4081"/>
                  </a:lnTo>
                  <a:lnTo>
                    <a:pt x="1336" y="4172"/>
                  </a:lnTo>
                  <a:lnTo>
                    <a:pt x="1536" y="4245"/>
                  </a:lnTo>
                  <a:lnTo>
                    <a:pt x="1745" y="4300"/>
                  </a:lnTo>
                  <a:lnTo>
                    <a:pt x="1845" y="4327"/>
                  </a:lnTo>
                  <a:lnTo>
                    <a:pt x="1955" y="4336"/>
                  </a:lnTo>
                  <a:lnTo>
                    <a:pt x="2064" y="4345"/>
                  </a:lnTo>
                  <a:lnTo>
                    <a:pt x="2291" y="4345"/>
                  </a:lnTo>
                  <a:lnTo>
                    <a:pt x="2400" y="4336"/>
                  </a:lnTo>
                  <a:lnTo>
                    <a:pt x="2509" y="4327"/>
                  </a:lnTo>
                  <a:lnTo>
                    <a:pt x="2618" y="4300"/>
                  </a:lnTo>
                  <a:lnTo>
                    <a:pt x="2827" y="4245"/>
                  </a:lnTo>
                  <a:lnTo>
                    <a:pt x="3027" y="4172"/>
                  </a:lnTo>
                  <a:lnTo>
                    <a:pt x="3218" y="4081"/>
                  </a:lnTo>
                  <a:lnTo>
                    <a:pt x="3391" y="3972"/>
                  </a:lnTo>
                  <a:lnTo>
                    <a:pt x="3563" y="3854"/>
                  </a:lnTo>
                  <a:lnTo>
                    <a:pt x="3718" y="3709"/>
                  </a:lnTo>
                  <a:lnTo>
                    <a:pt x="3854" y="3554"/>
                  </a:lnTo>
                  <a:lnTo>
                    <a:pt x="3981" y="3391"/>
                  </a:lnTo>
                  <a:lnTo>
                    <a:pt x="4091" y="3209"/>
                  </a:lnTo>
                  <a:lnTo>
                    <a:pt x="4181" y="3018"/>
                  </a:lnTo>
                  <a:lnTo>
                    <a:pt x="4254" y="2818"/>
                  </a:lnTo>
                  <a:lnTo>
                    <a:pt x="4309" y="2609"/>
                  </a:lnTo>
                  <a:lnTo>
                    <a:pt x="4327" y="2500"/>
                  </a:lnTo>
                  <a:lnTo>
                    <a:pt x="4345" y="2391"/>
                  </a:lnTo>
                  <a:lnTo>
                    <a:pt x="4354" y="2282"/>
                  </a:lnTo>
                  <a:lnTo>
                    <a:pt x="4354" y="2173"/>
                  </a:lnTo>
                  <a:lnTo>
                    <a:pt x="4354" y="2063"/>
                  </a:lnTo>
                  <a:lnTo>
                    <a:pt x="4345" y="1954"/>
                  </a:lnTo>
                  <a:lnTo>
                    <a:pt x="4327" y="1845"/>
                  </a:lnTo>
                  <a:lnTo>
                    <a:pt x="4309" y="1736"/>
                  </a:lnTo>
                  <a:lnTo>
                    <a:pt x="4254" y="1527"/>
                  </a:lnTo>
                  <a:lnTo>
                    <a:pt x="4181" y="1327"/>
                  </a:lnTo>
                  <a:lnTo>
                    <a:pt x="4091" y="1136"/>
                  </a:lnTo>
                  <a:lnTo>
                    <a:pt x="3981" y="955"/>
                  </a:lnTo>
                  <a:lnTo>
                    <a:pt x="3854" y="791"/>
                  </a:lnTo>
                  <a:lnTo>
                    <a:pt x="3718" y="636"/>
                  </a:lnTo>
                  <a:lnTo>
                    <a:pt x="3563" y="500"/>
                  </a:lnTo>
                  <a:lnTo>
                    <a:pt x="3391" y="373"/>
                  </a:lnTo>
                  <a:lnTo>
                    <a:pt x="3218" y="264"/>
                  </a:lnTo>
                  <a:lnTo>
                    <a:pt x="3027" y="173"/>
                  </a:lnTo>
                  <a:lnTo>
                    <a:pt x="2827" y="100"/>
                  </a:lnTo>
                  <a:lnTo>
                    <a:pt x="2618" y="46"/>
                  </a:lnTo>
                  <a:lnTo>
                    <a:pt x="2509" y="27"/>
                  </a:lnTo>
                  <a:lnTo>
                    <a:pt x="2400" y="9"/>
                  </a:lnTo>
                  <a:lnTo>
                    <a:pt x="22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26;p16"/>
            <p:cNvSpPr/>
            <p:nvPr/>
          </p:nvSpPr>
          <p:spPr>
            <a:xfrm>
              <a:off x="4754800" y="1703638"/>
              <a:ext cx="28875" cy="28875"/>
            </a:xfrm>
            <a:custGeom>
              <a:avLst/>
              <a:gdLst/>
              <a:ahLst/>
              <a:cxnLst/>
              <a:rect l="l" t="t" r="r" b="b"/>
              <a:pathLst>
                <a:path w="1155" h="1155" extrusionOk="0">
                  <a:moveTo>
                    <a:pt x="582" y="1155"/>
                  </a:moveTo>
                  <a:lnTo>
                    <a:pt x="582" y="1155"/>
                  </a:lnTo>
                  <a:lnTo>
                    <a:pt x="636" y="1155"/>
                  </a:lnTo>
                  <a:lnTo>
                    <a:pt x="691" y="1146"/>
                  </a:lnTo>
                  <a:lnTo>
                    <a:pt x="745" y="1128"/>
                  </a:lnTo>
                  <a:lnTo>
                    <a:pt x="800" y="1109"/>
                  </a:lnTo>
                  <a:lnTo>
                    <a:pt x="900" y="1055"/>
                  </a:lnTo>
                  <a:lnTo>
                    <a:pt x="982" y="982"/>
                  </a:lnTo>
                  <a:lnTo>
                    <a:pt x="1055" y="900"/>
                  </a:lnTo>
                  <a:lnTo>
                    <a:pt x="1109" y="800"/>
                  </a:lnTo>
                  <a:lnTo>
                    <a:pt x="1127" y="746"/>
                  </a:lnTo>
                  <a:lnTo>
                    <a:pt x="1145" y="691"/>
                  </a:lnTo>
                  <a:lnTo>
                    <a:pt x="1155" y="637"/>
                  </a:lnTo>
                  <a:lnTo>
                    <a:pt x="1155" y="582"/>
                  </a:lnTo>
                  <a:lnTo>
                    <a:pt x="1155" y="582"/>
                  </a:lnTo>
                  <a:lnTo>
                    <a:pt x="1155" y="519"/>
                  </a:lnTo>
                  <a:lnTo>
                    <a:pt x="1145" y="464"/>
                  </a:lnTo>
                  <a:lnTo>
                    <a:pt x="1127" y="410"/>
                  </a:lnTo>
                  <a:lnTo>
                    <a:pt x="1109" y="355"/>
                  </a:lnTo>
                  <a:lnTo>
                    <a:pt x="1055" y="255"/>
                  </a:lnTo>
                  <a:lnTo>
                    <a:pt x="982" y="173"/>
                  </a:lnTo>
                  <a:lnTo>
                    <a:pt x="900" y="100"/>
                  </a:lnTo>
                  <a:lnTo>
                    <a:pt x="800" y="46"/>
                  </a:lnTo>
                  <a:lnTo>
                    <a:pt x="745" y="28"/>
                  </a:lnTo>
                  <a:lnTo>
                    <a:pt x="691" y="19"/>
                  </a:lnTo>
                  <a:lnTo>
                    <a:pt x="636" y="10"/>
                  </a:lnTo>
                  <a:lnTo>
                    <a:pt x="582" y="1"/>
                  </a:lnTo>
                  <a:lnTo>
                    <a:pt x="582" y="1"/>
                  </a:lnTo>
                  <a:lnTo>
                    <a:pt x="518" y="10"/>
                  </a:lnTo>
                  <a:lnTo>
                    <a:pt x="464" y="19"/>
                  </a:lnTo>
                  <a:lnTo>
                    <a:pt x="409" y="28"/>
                  </a:lnTo>
                  <a:lnTo>
                    <a:pt x="355" y="46"/>
                  </a:lnTo>
                  <a:lnTo>
                    <a:pt x="255" y="100"/>
                  </a:lnTo>
                  <a:lnTo>
                    <a:pt x="173" y="173"/>
                  </a:lnTo>
                  <a:lnTo>
                    <a:pt x="100" y="255"/>
                  </a:lnTo>
                  <a:lnTo>
                    <a:pt x="46" y="355"/>
                  </a:lnTo>
                  <a:lnTo>
                    <a:pt x="27" y="410"/>
                  </a:lnTo>
                  <a:lnTo>
                    <a:pt x="18" y="464"/>
                  </a:lnTo>
                  <a:lnTo>
                    <a:pt x="9" y="519"/>
                  </a:lnTo>
                  <a:lnTo>
                    <a:pt x="0" y="582"/>
                  </a:lnTo>
                  <a:lnTo>
                    <a:pt x="0" y="582"/>
                  </a:lnTo>
                  <a:lnTo>
                    <a:pt x="9" y="637"/>
                  </a:lnTo>
                  <a:lnTo>
                    <a:pt x="18" y="691"/>
                  </a:lnTo>
                  <a:lnTo>
                    <a:pt x="27" y="746"/>
                  </a:lnTo>
                  <a:lnTo>
                    <a:pt x="46" y="800"/>
                  </a:lnTo>
                  <a:lnTo>
                    <a:pt x="100" y="900"/>
                  </a:lnTo>
                  <a:lnTo>
                    <a:pt x="173" y="982"/>
                  </a:lnTo>
                  <a:lnTo>
                    <a:pt x="255" y="1055"/>
                  </a:lnTo>
                  <a:lnTo>
                    <a:pt x="355" y="1109"/>
                  </a:lnTo>
                  <a:lnTo>
                    <a:pt x="409" y="1128"/>
                  </a:lnTo>
                  <a:lnTo>
                    <a:pt x="464" y="1146"/>
                  </a:lnTo>
                  <a:lnTo>
                    <a:pt x="518" y="1155"/>
                  </a:lnTo>
                  <a:lnTo>
                    <a:pt x="582" y="1155"/>
                  </a:lnTo>
                  <a:lnTo>
                    <a:pt x="582" y="115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27;p16"/>
            <p:cNvSpPr/>
            <p:nvPr/>
          </p:nvSpPr>
          <p:spPr>
            <a:xfrm>
              <a:off x="4752975" y="1733863"/>
              <a:ext cx="9800" cy="9800"/>
            </a:xfrm>
            <a:custGeom>
              <a:avLst/>
              <a:gdLst/>
              <a:ahLst/>
              <a:cxnLst/>
              <a:rect l="l" t="t" r="r" b="b"/>
              <a:pathLst>
                <a:path w="392" h="392" extrusionOk="0">
                  <a:moveTo>
                    <a:pt x="191" y="391"/>
                  </a:moveTo>
                  <a:lnTo>
                    <a:pt x="191" y="391"/>
                  </a:lnTo>
                  <a:lnTo>
                    <a:pt x="237" y="391"/>
                  </a:lnTo>
                  <a:lnTo>
                    <a:pt x="273" y="382"/>
                  </a:lnTo>
                  <a:lnTo>
                    <a:pt x="300" y="364"/>
                  </a:lnTo>
                  <a:lnTo>
                    <a:pt x="337" y="337"/>
                  </a:lnTo>
                  <a:lnTo>
                    <a:pt x="355" y="309"/>
                  </a:lnTo>
                  <a:lnTo>
                    <a:pt x="373" y="273"/>
                  </a:lnTo>
                  <a:lnTo>
                    <a:pt x="391" y="237"/>
                  </a:lnTo>
                  <a:lnTo>
                    <a:pt x="391" y="200"/>
                  </a:lnTo>
                  <a:lnTo>
                    <a:pt x="391" y="200"/>
                  </a:lnTo>
                  <a:lnTo>
                    <a:pt x="391" y="155"/>
                  </a:lnTo>
                  <a:lnTo>
                    <a:pt x="373" y="119"/>
                  </a:lnTo>
                  <a:lnTo>
                    <a:pt x="355" y="82"/>
                  </a:lnTo>
                  <a:lnTo>
                    <a:pt x="337" y="55"/>
                  </a:lnTo>
                  <a:lnTo>
                    <a:pt x="300" y="37"/>
                  </a:lnTo>
                  <a:lnTo>
                    <a:pt x="273" y="19"/>
                  </a:lnTo>
                  <a:lnTo>
                    <a:pt x="237" y="0"/>
                  </a:lnTo>
                  <a:lnTo>
                    <a:pt x="191" y="0"/>
                  </a:lnTo>
                  <a:lnTo>
                    <a:pt x="191" y="0"/>
                  </a:lnTo>
                  <a:lnTo>
                    <a:pt x="155" y="0"/>
                  </a:lnTo>
                  <a:lnTo>
                    <a:pt x="119" y="19"/>
                  </a:lnTo>
                  <a:lnTo>
                    <a:pt x="82" y="37"/>
                  </a:lnTo>
                  <a:lnTo>
                    <a:pt x="55" y="55"/>
                  </a:lnTo>
                  <a:lnTo>
                    <a:pt x="28" y="82"/>
                  </a:lnTo>
                  <a:lnTo>
                    <a:pt x="10" y="119"/>
                  </a:lnTo>
                  <a:lnTo>
                    <a:pt x="0" y="155"/>
                  </a:lnTo>
                  <a:lnTo>
                    <a:pt x="0" y="200"/>
                  </a:lnTo>
                  <a:lnTo>
                    <a:pt x="0" y="200"/>
                  </a:lnTo>
                  <a:lnTo>
                    <a:pt x="0" y="237"/>
                  </a:lnTo>
                  <a:lnTo>
                    <a:pt x="10" y="273"/>
                  </a:lnTo>
                  <a:lnTo>
                    <a:pt x="28" y="309"/>
                  </a:lnTo>
                  <a:lnTo>
                    <a:pt x="55" y="337"/>
                  </a:lnTo>
                  <a:lnTo>
                    <a:pt x="82" y="364"/>
                  </a:lnTo>
                  <a:lnTo>
                    <a:pt x="119" y="382"/>
                  </a:lnTo>
                  <a:lnTo>
                    <a:pt x="155" y="391"/>
                  </a:lnTo>
                  <a:lnTo>
                    <a:pt x="191" y="391"/>
                  </a:lnTo>
                  <a:lnTo>
                    <a:pt x="191" y="3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28;p16"/>
            <p:cNvSpPr/>
            <p:nvPr/>
          </p:nvSpPr>
          <p:spPr>
            <a:xfrm>
              <a:off x="4605950" y="1741138"/>
              <a:ext cx="63425" cy="63425"/>
            </a:xfrm>
            <a:custGeom>
              <a:avLst/>
              <a:gdLst/>
              <a:ahLst/>
              <a:cxnLst/>
              <a:rect l="l" t="t" r="r" b="b"/>
              <a:pathLst>
                <a:path w="2537" h="2537" extrusionOk="0">
                  <a:moveTo>
                    <a:pt x="1264" y="146"/>
                  </a:moveTo>
                  <a:lnTo>
                    <a:pt x="1382" y="155"/>
                  </a:lnTo>
                  <a:lnTo>
                    <a:pt x="1491" y="173"/>
                  </a:lnTo>
                  <a:lnTo>
                    <a:pt x="1600" y="200"/>
                  </a:lnTo>
                  <a:lnTo>
                    <a:pt x="1700" y="237"/>
                  </a:lnTo>
                  <a:lnTo>
                    <a:pt x="1800" y="282"/>
                  </a:lnTo>
                  <a:lnTo>
                    <a:pt x="1891" y="337"/>
                  </a:lnTo>
                  <a:lnTo>
                    <a:pt x="1982" y="409"/>
                  </a:lnTo>
                  <a:lnTo>
                    <a:pt x="2055" y="482"/>
                  </a:lnTo>
                  <a:lnTo>
                    <a:pt x="2127" y="555"/>
                  </a:lnTo>
                  <a:lnTo>
                    <a:pt x="2191" y="646"/>
                  </a:lnTo>
                  <a:lnTo>
                    <a:pt x="2255" y="737"/>
                  </a:lnTo>
                  <a:lnTo>
                    <a:pt x="2300" y="837"/>
                  </a:lnTo>
                  <a:lnTo>
                    <a:pt x="2337" y="937"/>
                  </a:lnTo>
                  <a:lnTo>
                    <a:pt x="2364" y="1046"/>
                  </a:lnTo>
                  <a:lnTo>
                    <a:pt x="2382" y="1155"/>
                  </a:lnTo>
                  <a:lnTo>
                    <a:pt x="2382" y="1273"/>
                  </a:lnTo>
                  <a:lnTo>
                    <a:pt x="2382" y="1382"/>
                  </a:lnTo>
                  <a:lnTo>
                    <a:pt x="2364" y="1491"/>
                  </a:lnTo>
                  <a:lnTo>
                    <a:pt x="2337" y="1600"/>
                  </a:lnTo>
                  <a:lnTo>
                    <a:pt x="2300" y="1700"/>
                  </a:lnTo>
                  <a:lnTo>
                    <a:pt x="2255" y="1800"/>
                  </a:lnTo>
                  <a:lnTo>
                    <a:pt x="2191" y="1891"/>
                  </a:lnTo>
                  <a:lnTo>
                    <a:pt x="2127" y="1982"/>
                  </a:lnTo>
                  <a:lnTo>
                    <a:pt x="2055" y="2064"/>
                  </a:lnTo>
                  <a:lnTo>
                    <a:pt x="1982" y="2136"/>
                  </a:lnTo>
                  <a:lnTo>
                    <a:pt x="1891" y="2200"/>
                  </a:lnTo>
                  <a:lnTo>
                    <a:pt x="1800" y="2254"/>
                  </a:lnTo>
                  <a:lnTo>
                    <a:pt x="1700" y="2300"/>
                  </a:lnTo>
                  <a:lnTo>
                    <a:pt x="1600" y="2336"/>
                  </a:lnTo>
                  <a:lnTo>
                    <a:pt x="1491" y="2364"/>
                  </a:lnTo>
                  <a:lnTo>
                    <a:pt x="1382" y="2382"/>
                  </a:lnTo>
                  <a:lnTo>
                    <a:pt x="1264" y="2391"/>
                  </a:lnTo>
                  <a:lnTo>
                    <a:pt x="1155" y="2382"/>
                  </a:lnTo>
                  <a:lnTo>
                    <a:pt x="1037" y="2364"/>
                  </a:lnTo>
                  <a:lnTo>
                    <a:pt x="937" y="2336"/>
                  </a:lnTo>
                  <a:lnTo>
                    <a:pt x="828" y="2300"/>
                  </a:lnTo>
                  <a:lnTo>
                    <a:pt x="737" y="2254"/>
                  </a:lnTo>
                  <a:lnTo>
                    <a:pt x="637" y="2200"/>
                  </a:lnTo>
                  <a:lnTo>
                    <a:pt x="555" y="2136"/>
                  </a:lnTo>
                  <a:lnTo>
                    <a:pt x="473" y="2064"/>
                  </a:lnTo>
                  <a:lnTo>
                    <a:pt x="400" y="1982"/>
                  </a:lnTo>
                  <a:lnTo>
                    <a:pt x="337" y="1891"/>
                  </a:lnTo>
                  <a:lnTo>
                    <a:pt x="282" y="1800"/>
                  </a:lnTo>
                  <a:lnTo>
                    <a:pt x="237" y="1700"/>
                  </a:lnTo>
                  <a:lnTo>
                    <a:pt x="200" y="1600"/>
                  </a:lnTo>
                  <a:lnTo>
                    <a:pt x="173" y="1491"/>
                  </a:lnTo>
                  <a:lnTo>
                    <a:pt x="155" y="1382"/>
                  </a:lnTo>
                  <a:lnTo>
                    <a:pt x="146" y="1273"/>
                  </a:lnTo>
                  <a:lnTo>
                    <a:pt x="155" y="1155"/>
                  </a:lnTo>
                  <a:lnTo>
                    <a:pt x="173" y="1046"/>
                  </a:lnTo>
                  <a:lnTo>
                    <a:pt x="200" y="937"/>
                  </a:lnTo>
                  <a:lnTo>
                    <a:pt x="237" y="837"/>
                  </a:lnTo>
                  <a:lnTo>
                    <a:pt x="282" y="737"/>
                  </a:lnTo>
                  <a:lnTo>
                    <a:pt x="337" y="646"/>
                  </a:lnTo>
                  <a:lnTo>
                    <a:pt x="400" y="555"/>
                  </a:lnTo>
                  <a:lnTo>
                    <a:pt x="473" y="482"/>
                  </a:lnTo>
                  <a:lnTo>
                    <a:pt x="555" y="409"/>
                  </a:lnTo>
                  <a:lnTo>
                    <a:pt x="637" y="337"/>
                  </a:lnTo>
                  <a:lnTo>
                    <a:pt x="737" y="282"/>
                  </a:lnTo>
                  <a:lnTo>
                    <a:pt x="828" y="237"/>
                  </a:lnTo>
                  <a:lnTo>
                    <a:pt x="937" y="200"/>
                  </a:lnTo>
                  <a:lnTo>
                    <a:pt x="1037" y="173"/>
                  </a:lnTo>
                  <a:lnTo>
                    <a:pt x="1155" y="155"/>
                  </a:lnTo>
                  <a:lnTo>
                    <a:pt x="1264" y="146"/>
                  </a:lnTo>
                  <a:close/>
                  <a:moveTo>
                    <a:pt x="1264" y="0"/>
                  </a:moveTo>
                  <a:lnTo>
                    <a:pt x="1137" y="9"/>
                  </a:lnTo>
                  <a:lnTo>
                    <a:pt x="1009" y="28"/>
                  </a:lnTo>
                  <a:lnTo>
                    <a:pt x="891" y="55"/>
                  </a:lnTo>
                  <a:lnTo>
                    <a:pt x="773" y="100"/>
                  </a:lnTo>
                  <a:lnTo>
                    <a:pt x="664" y="155"/>
                  </a:lnTo>
                  <a:lnTo>
                    <a:pt x="555" y="218"/>
                  </a:lnTo>
                  <a:lnTo>
                    <a:pt x="464" y="291"/>
                  </a:lnTo>
                  <a:lnTo>
                    <a:pt x="373" y="373"/>
                  </a:lnTo>
                  <a:lnTo>
                    <a:pt x="291" y="464"/>
                  </a:lnTo>
                  <a:lnTo>
                    <a:pt x="219" y="564"/>
                  </a:lnTo>
                  <a:lnTo>
                    <a:pt x="155" y="664"/>
                  </a:lnTo>
                  <a:lnTo>
                    <a:pt x="100" y="773"/>
                  </a:lnTo>
                  <a:lnTo>
                    <a:pt x="55" y="891"/>
                  </a:lnTo>
                  <a:lnTo>
                    <a:pt x="28" y="1009"/>
                  </a:lnTo>
                  <a:lnTo>
                    <a:pt x="0" y="1136"/>
                  </a:lnTo>
                  <a:lnTo>
                    <a:pt x="0" y="1273"/>
                  </a:lnTo>
                  <a:lnTo>
                    <a:pt x="0" y="1400"/>
                  </a:lnTo>
                  <a:lnTo>
                    <a:pt x="28" y="1527"/>
                  </a:lnTo>
                  <a:lnTo>
                    <a:pt x="55" y="1645"/>
                  </a:lnTo>
                  <a:lnTo>
                    <a:pt x="100" y="1764"/>
                  </a:lnTo>
                  <a:lnTo>
                    <a:pt x="155" y="1873"/>
                  </a:lnTo>
                  <a:lnTo>
                    <a:pt x="219" y="1973"/>
                  </a:lnTo>
                  <a:lnTo>
                    <a:pt x="291" y="2073"/>
                  </a:lnTo>
                  <a:lnTo>
                    <a:pt x="373" y="2164"/>
                  </a:lnTo>
                  <a:lnTo>
                    <a:pt x="464" y="2245"/>
                  </a:lnTo>
                  <a:lnTo>
                    <a:pt x="555" y="2318"/>
                  </a:lnTo>
                  <a:lnTo>
                    <a:pt x="664" y="2382"/>
                  </a:lnTo>
                  <a:lnTo>
                    <a:pt x="773" y="2436"/>
                  </a:lnTo>
                  <a:lnTo>
                    <a:pt x="891" y="2482"/>
                  </a:lnTo>
                  <a:lnTo>
                    <a:pt x="1009" y="2509"/>
                  </a:lnTo>
                  <a:lnTo>
                    <a:pt x="1137" y="2527"/>
                  </a:lnTo>
                  <a:lnTo>
                    <a:pt x="1264" y="2536"/>
                  </a:lnTo>
                  <a:lnTo>
                    <a:pt x="1391" y="2527"/>
                  </a:lnTo>
                  <a:lnTo>
                    <a:pt x="1518" y="2509"/>
                  </a:lnTo>
                  <a:lnTo>
                    <a:pt x="1646" y="2482"/>
                  </a:lnTo>
                  <a:lnTo>
                    <a:pt x="1755" y="2436"/>
                  </a:lnTo>
                  <a:lnTo>
                    <a:pt x="1873" y="2382"/>
                  </a:lnTo>
                  <a:lnTo>
                    <a:pt x="1973" y="2318"/>
                  </a:lnTo>
                  <a:lnTo>
                    <a:pt x="2073" y="2245"/>
                  </a:lnTo>
                  <a:lnTo>
                    <a:pt x="2164" y="2164"/>
                  </a:lnTo>
                  <a:lnTo>
                    <a:pt x="2246" y="2073"/>
                  </a:lnTo>
                  <a:lnTo>
                    <a:pt x="2318" y="1973"/>
                  </a:lnTo>
                  <a:lnTo>
                    <a:pt x="2382" y="1873"/>
                  </a:lnTo>
                  <a:lnTo>
                    <a:pt x="2436" y="1764"/>
                  </a:lnTo>
                  <a:lnTo>
                    <a:pt x="2473" y="1645"/>
                  </a:lnTo>
                  <a:lnTo>
                    <a:pt x="2509" y="1527"/>
                  </a:lnTo>
                  <a:lnTo>
                    <a:pt x="2527" y="1400"/>
                  </a:lnTo>
                  <a:lnTo>
                    <a:pt x="2536" y="1273"/>
                  </a:lnTo>
                  <a:lnTo>
                    <a:pt x="2527" y="1136"/>
                  </a:lnTo>
                  <a:lnTo>
                    <a:pt x="2509" y="1009"/>
                  </a:lnTo>
                  <a:lnTo>
                    <a:pt x="2473" y="891"/>
                  </a:lnTo>
                  <a:lnTo>
                    <a:pt x="2436" y="773"/>
                  </a:lnTo>
                  <a:lnTo>
                    <a:pt x="2382" y="664"/>
                  </a:lnTo>
                  <a:lnTo>
                    <a:pt x="2318" y="564"/>
                  </a:lnTo>
                  <a:lnTo>
                    <a:pt x="2246" y="464"/>
                  </a:lnTo>
                  <a:lnTo>
                    <a:pt x="2164" y="373"/>
                  </a:lnTo>
                  <a:lnTo>
                    <a:pt x="2073" y="291"/>
                  </a:lnTo>
                  <a:lnTo>
                    <a:pt x="1973" y="218"/>
                  </a:lnTo>
                  <a:lnTo>
                    <a:pt x="1873" y="155"/>
                  </a:lnTo>
                  <a:lnTo>
                    <a:pt x="1755" y="100"/>
                  </a:lnTo>
                  <a:lnTo>
                    <a:pt x="1646" y="55"/>
                  </a:lnTo>
                  <a:lnTo>
                    <a:pt x="1518" y="28"/>
                  </a:lnTo>
                  <a:lnTo>
                    <a:pt x="1391" y="9"/>
                  </a:lnTo>
                  <a:lnTo>
                    <a:pt x="12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29;p16"/>
            <p:cNvSpPr/>
            <p:nvPr/>
          </p:nvSpPr>
          <p:spPr>
            <a:xfrm>
              <a:off x="4619575" y="1751138"/>
              <a:ext cx="16175" cy="16375"/>
            </a:xfrm>
            <a:custGeom>
              <a:avLst/>
              <a:gdLst/>
              <a:ahLst/>
              <a:cxnLst/>
              <a:rect l="l" t="t" r="r" b="b"/>
              <a:pathLst>
                <a:path w="647" h="655" extrusionOk="0">
                  <a:moveTo>
                    <a:pt x="319" y="655"/>
                  </a:moveTo>
                  <a:lnTo>
                    <a:pt x="319" y="655"/>
                  </a:lnTo>
                  <a:lnTo>
                    <a:pt x="392" y="646"/>
                  </a:lnTo>
                  <a:lnTo>
                    <a:pt x="446" y="627"/>
                  </a:lnTo>
                  <a:lnTo>
                    <a:pt x="510" y="600"/>
                  </a:lnTo>
                  <a:lnTo>
                    <a:pt x="555" y="564"/>
                  </a:lnTo>
                  <a:lnTo>
                    <a:pt x="592" y="509"/>
                  </a:lnTo>
                  <a:lnTo>
                    <a:pt x="628" y="455"/>
                  </a:lnTo>
                  <a:lnTo>
                    <a:pt x="646" y="391"/>
                  </a:lnTo>
                  <a:lnTo>
                    <a:pt x="646" y="327"/>
                  </a:lnTo>
                  <a:lnTo>
                    <a:pt x="646" y="327"/>
                  </a:lnTo>
                  <a:lnTo>
                    <a:pt x="646" y="264"/>
                  </a:lnTo>
                  <a:lnTo>
                    <a:pt x="628" y="200"/>
                  </a:lnTo>
                  <a:lnTo>
                    <a:pt x="592" y="146"/>
                  </a:lnTo>
                  <a:lnTo>
                    <a:pt x="555" y="100"/>
                  </a:lnTo>
                  <a:lnTo>
                    <a:pt x="510" y="55"/>
                  </a:lnTo>
                  <a:lnTo>
                    <a:pt x="446" y="27"/>
                  </a:lnTo>
                  <a:lnTo>
                    <a:pt x="392" y="9"/>
                  </a:lnTo>
                  <a:lnTo>
                    <a:pt x="319" y="0"/>
                  </a:lnTo>
                  <a:lnTo>
                    <a:pt x="319" y="0"/>
                  </a:lnTo>
                  <a:lnTo>
                    <a:pt x="255" y="9"/>
                  </a:lnTo>
                  <a:lnTo>
                    <a:pt x="201" y="27"/>
                  </a:lnTo>
                  <a:lnTo>
                    <a:pt x="137" y="55"/>
                  </a:lnTo>
                  <a:lnTo>
                    <a:pt x="92" y="100"/>
                  </a:lnTo>
                  <a:lnTo>
                    <a:pt x="55" y="146"/>
                  </a:lnTo>
                  <a:lnTo>
                    <a:pt x="19" y="200"/>
                  </a:lnTo>
                  <a:lnTo>
                    <a:pt x="1" y="264"/>
                  </a:lnTo>
                  <a:lnTo>
                    <a:pt x="1" y="327"/>
                  </a:lnTo>
                  <a:lnTo>
                    <a:pt x="1" y="327"/>
                  </a:lnTo>
                  <a:lnTo>
                    <a:pt x="1" y="391"/>
                  </a:lnTo>
                  <a:lnTo>
                    <a:pt x="19" y="455"/>
                  </a:lnTo>
                  <a:lnTo>
                    <a:pt x="55" y="509"/>
                  </a:lnTo>
                  <a:lnTo>
                    <a:pt x="92" y="564"/>
                  </a:lnTo>
                  <a:lnTo>
                    <a:pt x="137" y="600"/>
                  </a:lnTo>
                  <a:lnTo>
                    <a:pt x="201" y="627"/>
                  </a:lnTo>
                  <a:lnTo>
                    <a:pt x="255" y="646"/>
                  </a:lnTo>
                  <a:lnTo>
                    <a:pt x="319" y="655"/>
                  </a:lnTo>
                  <a:lnTo>
                    <a:pt x="319" y="65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30;p16"/>
            <p:cNvSpPr/>
            <p:nvPr/>
          </p:nvSpPr>
          <p:spPr>
            <a:xfrm>
              <a:off x="4618225" y="1768413"/>
              <a:ext cx="5700" cy="5475"/>
            </a:xfrm>
            <a:custGeom>
              <a:avLst/>
              <a:gdLst/>
              <a:ahLst/>
              <a:cxnLst/>
              <a:rect l="l" t="t" r="r" b="b"/>
              <a:pathLst>
                <a:path w="228" h="219" extrusionOk="0">
                  <a:moveTo>
                    <a:pt x="118" y="218"/>
                  </a:moveTo>
                  <a:lnTo>
                    <a:pt x="118" y="218"/>
                  </a:lnTo>
                  <a:lnTo>
                    <a:pt x="164" y="209"/>
                  </a:lnTo>
                  <a:lnTo>
                    <a:pt x="200" y="191"/>
                  </a:lnTo>
                  <a:lnTo>
                    <a:pt x="218" y="155"/>
                  </a:lnTo>
                  <a:lnTo>
                    <a:pt x="228" y="109"/>
                  </a:lnTo>
                  <a:lnTo>
                    <a:pt x="228" y="109"/>
                  </a:lnTo>
                  <a:lnTo>
                    <a:pt x="218" y="64"/>
                  </a:lnTo>
                  <a:lnTo>
                    <a:pt x="200" y="27"/>
                  </a:lnTo>
                  <a:lnTo>
                    <a:pt x="164" y="9"/>
                  </a:lnTo>
                  <a:lnTo>
                    <a:pt x="118" y="0"/>
                  </a:lnTo>
                  <a:lnTo>
                    <a:pt x="118" y="0"/>
                  </a:lnTo>
                  <a:lnTo>
                    <a:pt x="73" y="9"/>
                  </a:lnTo>
                  <a:lnTo>
                    <a:pt x="37" y="27"/>
                  </a:lnTo>
                  <a:lnTo>
                    <a:pt x="9" y="64"/>
                  </a:lnTo>
                  <a:lnTo>
                    <a:pt x="0" y="109"/>
                  </a:lnTo>
                  <a:lnTo>
                    <a:pt x="0" y="109"/>
                  </a:lnTo>
                  <a:lnTo>
                    <a:pt x="9" y="155"/>
                  </a:lnTo>
                  <a:lnTo>
                    <a:pt x="37" y="191"/>
                  </a:lnTo>
                  <a:lnTo>
                    <a:pt x="73" y="209"/>
                  </a:lnTo>
                  <a:lnTo>
                    <a:pt x="118" y="218"/>
                  </a:lnTo>
                  <a:lnTo>
                    <a:pt x="118" y="2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339;p18"/>
          <p:cNvGrpSpPr/>
          <p:nvPr/>
        </p:nvGrpSpPr>
        <p:grpSpPr>
          <a:xfrm>
            <a:off x="10180768" y="5365215"/>
            <a:ext cx="957285" cy="779524"/>
            <a:chOff x="3465104" y="3548873"/>
            <a:chExt cx="361335" cy="363805"/>
          </a:xfrm>
          <a:solidFill>
            <a:schemeClr val="accent5">
              <a:lumMod val="75000"/>
            </a:schemeClr>
          </a:solidFill>
        </p:grpSpPr>
        <p:sp>
          <p:nvSpPr>
            <p:cNvPr id="123" name="Google Shape;340;p18"/>
            <p:cNvSpPr/>
            <p:nvPr/>
          </p:nvSpPr>
          <p:spPr>
            <a:xfrm>
              <a:off x="3465104" y="3548873"/>
              <a:ext cx="191276" cy="209682"/>
            </a:xfrm>
            <a:custGeom>
              <a:avLst/>
              <a:gdLst/>
              <a:ahLst/>
              <a:cxnLst/>
              <a:rect l="l" t="t" r="r" b="b"/>
              <a:pathLst>
                <a:path w="52297" h="56940" extrusionOk="0">
                  <a:moveTo>
                    <a:pt x="26319" y="12543"/>
                  </a:moveTo>
                  <a:lnTo>
                    <a:pt x="26634" y="12569"/>
                  </a:lnTo>
                  <a:lnTo>
                    <a:pt x="26923" y="12648"/>
                  </a:lnTo>
                  <a:lnTo>
                    <a:pt x="27211" y="12726"/>
                  </a:lnTo>
                  <a:lnTo>
                    <a:pt x="27500" y="12831"/>
                  </a:lnTo>
                  <a:lnTo>
                    <a:pt x="27762" y="12989"/>
                  </a:lnTo>
                  <a:lnTo>
                    <a:pt x="27998" y="13146"/>
                  </a:lnTo>
                  <a:lnTo>
                    <a:pt x="28208" y="13330"/>
                  </a:lnTo>
                  <a:lnTo>
                    <a:pt x="28418" y="13540"/>
                  </a:lnTo>
                  <a:lnTo>
                    <a:pt x="28602" y="13776"/>
                  </a:lnTo>
                  <a:lnTo>
                    <a:pt x="28759" y="14012"/>
                  </a:lnTo>
                  <a:lnTo>
                    <a:pt x="28891" y="14274"/>
                  </a:lnTo>
                  <a:lnTo>
                    <a:pt x="28995" y="14563"/>
                  </a:lnTo>
                  <a:lnTo>
                    <a:pt x="29074" y="14852"/>
                  </a:lnTo>
                  <a:lnTo>
                    <a:pt x="29127" y="15167"/>
                  </a:lnTo>
                  <a:lnTo>
                    <a:pt x="29127" y="15455"/>
                  </a:lnTo>
                  <a:lnTo>
                    <a:pt x="29127" y="15718"/>
                  </a:lnTo>
                  <a:lnTo>
                    <a:pt x="29074" y="15980"/>
                  </a:lnTo>
                  <a:lnTo>
                    <a:pt x="29022" y="16242"/>
                  </a:lnTo>
                  <a:lnTo>
                    <a:pt x="28943" y="16505"/>
                  </a:lnTo>
                  <a:lnTo>
                    <a:pt x="28838" y="16741"/>
                  </a:lnTo>
                  <a:lnTo>
                    <a:pt x="28707" y="16977"/>
                  </a:lnTo>
                  <a:lnTo>
                    <a:pt x="28549" y="17187"/>
                  </a:lnTo>
                  <a:lnTo>
                    <a:pt x="28392" y="17371"/>
                  </a:lnTo>
                  <a:lnTo>
                    <a:pt x="28208" y="17554"/>
                  </a:lnTo>
                  <a:lnTo>
                    <a:pt x="28025" y="17738"/>
                  </a:lnTo>
                  <a:lnTo>
                    <a:pt x="27788" y="17869"/>
                  </a:lnTo>
                  <a:lnTo>
                    <a:pt x="27579" y="18000"/>
                  </a:lnTo>
                  <a:lnTo>
                    <a:pt x="27316" y="18132"/>
                  </a:lnTo>
                  <a:lnTo>
                    <a:pt x="27080" y="18210"/>
                  </a:lnTo>
                  <a:lnTo>
                    <a:pt x="26818" y="18289"/>
                  </a:lnTo>
                  <a:lnTo>
                    <a:pt x="26503" y="18315"/>
                  </a:lnTo>
                  <a:lnTo>
                    <a:pt x="26214" y="18342"/>
                  </a:lnTo>
                  <a:lnTo>
                    <a:pt x="25925" y="18315"/>
                  </a:lnTo>
                  <a:lnTo>
                    <a:pt x="25637" y="18263"/>
                  </a:lnTo>
                  <a:lnTo>
                    <a:pt x="25374" y="18210"/>
                  </a:lnTo>
                  <a:lnTo>
                    <a:pt x="25112" y="18105"/>
                  </a:lnTo>
                  <a:lnTo>
                    <a:pt x="24850" y="18000"/>
                  </a:lnTo>
                  <a:lnTo>
                    <a:pt x="24613" y="17843"/>
                  </a:lnTo>
                  <a:lnTo>
                    <a:pt x="24404" y="17686"/>
                  </a:lnTo>
                  <a:lnTo>
                    <a:pt x="24194" y="17502"/>
                  </a:lnTo>
                  <a:lnTo>
                    <a:pt x="24010" y="17292"/>
                  </a:lnTo>
                  <a:lnTo>
                    <a:pt x="23853" y="17056"/>
                  </a:lnTo>
                  <a:lnTo>
                    <a:pt x="23695" y="16820"/>
                  </a:lnTo>
                  <a:lnTo>
                    <a:pt x="23564" y="16557"/>
                  </a:lnTo>
                  <a:lnTo>
                    <a:pt x="23485" y="16295"/>
                  </a:lnTo>
                  <a:lnTo>
                    <a:pt x="23406" y="16006"/>
                  </a:lnTo>
                  <a:lnTo>
                    <a:pt x="23354" y="15718"/>
                  </a:lnTo>
                  <a:lnTo>
                    <a:pt x="23354" y="15403"/>
                  </a:lnTo>
                  <a:lnTo>
                    <a:pt x="23354" y="15114"/>
                  </a:lnTo>
                  <a:lnTo>
                    <a:pt x="23406" y="14852"/>
                  </a:lnTo>
                  <a:lnTo>
                    <a:pt x="23485" y="14563"/>
                  </a:lnTo>
                  <a:lnTo>
                    <a:pt x="23590" y="14301"/>
                  </a:lnTo>
                  <a:lnTo>
                    <a:pt x="23695" y="14064"/>
                  </a:lnTo>
                  <a:lnTo>
                    <a:pt x="23853" y="13828"/>
                  </a:lnTo>
                  <a:lnTo>
                    <a:pt x="24010" y="13592"/>
                  </a:lnTo>
                  <a:lnTo>
                    <a:pt x="24194" y="13408"/>
                  </a:lnTo>
                  <a:lnTo>
                    <a:pt x="24404" y="13225"/>
                  </a:lnTo>
                  <a:lnTo>
                    <a:pt x="24613" y="13041"/>
                  </a:lnTo>
                  <a:lnTo>
                    <a:pt x="24850" y="12910"/>
                  </a:lnTo>
                  <a:lnTo>
                    <a:pt x="25112" y="12779"/>
                  </a:lnTo>
                  <a:lnTo>
                    <a:pt x="25401" y="12674"/>
                  </a:lnTo>
                  <a:lnTo>
                    <a:pt x="25663" y="12595"/>
                  </a:lnTo>
                  <a:lnTo>
                    <a:pt x="26004" y="12569"/>
                  </a:lnTo>
                  <a:lnTo>
                    <a:pt x="26319" y="12543"/>
                  </a:lnTo>
                  <a:close/>
                  <a:moveTo>
                    <a:pt x="17371" y="16426"/>
                  </a:moveTo>
                  <a:lnTo>
                    <a:pt x="17660" y="16505"/>
                  </a:lnTo>
                  <a:lnTo>
                    <a:pt x="17949" y="16583"/>
                  </a:lnTo>
                  <a:lnTo>
                    <a:pt x="18237" y="16688"/>
                  </a:lnTo>
                  <a:lnTo>
                    <a:pt x="18500" y="16846"/>
                  </a:lnTo>
                  <a:lnTo>
                    <a:pt x="18736" y="17003"/>
                  </a:lnTo>
                  <a:lnTo>
                    <a:pt x="18946" y="17187"/>
                  </a:lnTo>
                  <a:lnTo>
                    <a:pt x="19156" y="17397"/>
                  </a:lnTo>
                  <a:lnTo>
                    <a:pt x="19339" y="17633"/>
                  </a:lnTo>
                  <a:lnTo>
                    <a:pt x="19497" y="17869"/>
                  </a:lnTo>
                  <a:lnTo>
                    <a:pt x="19628" y="18132"/>
                  </a:lnTo>
                  <a:lnTo>
                    <a:pt x="19733" y="18420"/>
                  </a:lnTo>
                  <a:lnTo>
                    <a:pt x="19812" y="18709"/>
                  </a:lnTo>
                  <a:lnTo>
                    <a:pt x="19864" y="19024"/>
                  </a:lnTo>
                  <a:lnTo>
                    <a:pt x="19864" y="19339"/>
                  </a:lnTo>
                  <a:lnTo>
                    <a:pt x="19838" y="19627"/>
                  </a:lnTo>
                  <a:lnTo>
                    <a:pt x="19812" y="19942"/>
                  </a:lnTo>
                  <a:lnTo>
                    <a:pt x="19733" y="20205"/>
                  </a:lnTo>
                  <a:lnTo>
                    <a:pt x="19628" y="20467"/>
                  </a:lnTo>
                  <a:lnTo>
                    <a:pt x="19497" y="20729"/>
                  </a:lnTo>
                  <a:lnTo>
                    <a:pt x="19339" y="20965"/>
                  </a:lnTo>
                  <a:lnTo>
                    <a:pt x="19182" y="21175"/>
                  </a:lnTo>
                  <a:lnTo>
                    <a:pt x="18998" y="21385"/>
                  </a:lnTo>
                  <a:lnTo>
                    <a:pt x="18788" y="21569"/>
                  </a:lnTo>
                  <a:lnTo>
                    <a:pt x="18552" y="21726"/>
                  </a:lnTo>
                  <a:lnTo>
                    <a:pt x="18316" y="21858"/>
                  </a:lnTo>
                  <a:lnTo>
                    <a:pt x="18080" y="21989"/>
                  </a:lnTo>
                  <a:lnTo>
                    <a:pt x="17817" y="22068"/>
                  </a:lnTo>
                  <a:lnTo>
                    <a:pt x="17555" y="22146"/>
                  </a:lnTo>
                  <a:lnTo>
                    <a:pt x="17266" y="22172"/>
                  </a:lnTo>
                  <a:lnTo>
                    <a:pt x="16978" y="22199"/>
                  </a:lnTo>
                  <a:lnTo>
                    <a:pt x="16689" y="22199"/>
                  </a:lnTo>
                  <a:lnTo>
                    <a:pt x="16400" y="22146"/>
                  </a:lnTo>
                  <a:lnTo>
                    <a:pt x="16138" y="22068"/>
                  </a:lnTo>
                  <a:lnTo>
                    <a:pt x="15876" y="21989"/>
                  </a:lnTo>
                  <a:lnTo>
                    <a:pt x="15639" y="21858"/>
                  </a:lnTo>
                  <a:lnTo>
                    <a:pt x="15377" y="21726"/>
                  </a:lnTo>
                  <a:lnTo>
                    <a:pt x="15167" y="21569"/>
                  </a:lnTo>
                  <a:lnTo>
                    <a:pt x="14957" y="21385"/>
                  </a:lnTo>
                  <a:lnTo>
                    <a:pt x="14774" y="21175"/>
                  </a:lnTo>
                  <a:lnTo>
                    <a:pt x="14590" y="20939"/>
                  </a:lnTo>
                  <a:lnTo>
                    <a:pt x="14432" y="20703"/>
                  </a:lnTo>
                  <a:lnTo>
                    <a:pt x="14328" y="20441"/>
                  </a:lnTo>
                  <a:lnTo>
                    <a:pt x="14223" y="20178"/>
                  </a:lnTo>
                  <a:lnTo>
                    <a:pt x="14144" y="19890"/>
                  </a:lnTo>
                  <a:lnTo>
                    <a:pt x="14091" y="19601"/>
                  </a:lnTo>
                  <a:lnTo>
                    <a:pt x="14091" y="19339"/>
                  </a:lnTo>
                  <a:lnTo>
                    <a:pt x="14091" y="19076"/>
                  </a:lnTo>
                  <a:lnTo>
                    <a:pt x="14118" y="18814"/>
                  </a:lnTo>
                  <a:lnTo>
                    <a:pt x="14170" y="18551"/>
                  </a:lnTo>
                  <a:lnTo>
                    <a:pt x="14249" y="18315"/>
                  </a:lnTo>
                  <a:lnTo>
                    <a:pt x="14354" y="18079"/>
                  </a:lnTo>
                  <a:lnTo>
                    <a:pt x="14485" y="17843"/>
                  </a:lnTo>
                  <a:lnTo>
                    <a:pt x="14616" y="17607"/>
                  </a:lnTo>
                  <a:lnTo>
                    <a:pt x="14774" y="17423"/>
                  </a:lnTo>
                  <a:lnTo>
                    <a:pt x="14957" y="17213"/>
                  </a:lnTo>
                  <a:lnTo>
                    <a:pt x="15167" y="17056"/>
                  </a:lnTo>
                  <a:lnTo>
                    <a:pt x="15377" y="16898"/>
                  </a:lnTo>
                  <a:lnTo>
                    <a:pt x="15613" y="16741"/>
                  </a:lnTo>
                  <a:lnTo>
                    <a:pt x="15876" y="16636"/>
                  </a:lnTo>
                  <a:lnTo>
                    <a:pt x="16138" y="16531"/>
                  </a:lnTo>
                  <a:lnTo>
                    <a:pt x="16400" y="16452"/>
                  </a:lnTo>
                  <a:lnTo>
                    <a:pt x="16742" y="16426"/>
                  </a:lnTo>
                  <a:close/>
                  <a:moveTo>
                    <a:pt x="35660" y="16426"/>
                  </a:moveTo>
                  <a:lnTo>
                    <a:pt x="35949" y="16452"/>
                  </a:lnTo>
                  <a:lnTo>
                    <a:pt x="36238" y="16505"/>
                  </a:lnTo>
                  <a:lnTo>
                    <a:pt x="36553" y="16610"/>
                  </a:lnTo>
                  <a:lnTo>
                    <a:pt x="36841" y="16741"/>
                  </a:lnTo>
                  <a:lnTo>
                    <a:pt x="37104" y="16898"/>
                  </a:lnTo>
                  <a:lnTo>
                    <a:pt x="37340" y="17082"/>
                  </a:lnTo>
                  <a:lnTo>
                    <a:pt x="37576" y="17266"/>
                  </a:lnTo>
                  <a:lnTo>
                    <a:pt x="37760" y="17476"/>
                  </a:lnTo>
                  <a:lnTo>
                    <a:pt x="37917" y="17712"/>
                  </a:lnTo>
                  <a:lnTo>
                    <a:pt x="38074" y="17948"/>
                  </a:lnTo>
                  <a:lnTo>
                    <a:pt x="38179" y="18210"/>
                  </a:lnTo>
                  <a:lnTo>
                    <a:pt x="38284" y="18473"/>
                  </a:lnTo>
                  <a:lnTo>
                    <a:pt x="38337" y="18735"/>
                  </a:lnTo>
                  <a:lnTo>
                    <a:pt x="38389" y="18997"/>
                  </a:lnTo>
                  <a:lnTo>
                    <a:pt x="38389" y="19286"/>
                  </a:lnTo>
                  <a:lnTo>
                    <a:pt x="38389" y="19575"/>
                  </a:lnTo>
                  <a:lnTo>
                    <a:pt x="38337" y="19837"/>
                  </a:lnTo>
                  <a:lnTo>
                    <a:pt x="38284" y="20126"/>
                  </a:lnTo>
                  <a:lnTo>
                    <a:pt x="38179" y="20388"/>
                  </a:lnTo>
                  <a:lnTo>
                    <a:pt x="38074" y="20651"/>
                  </a:lnTo>
                  <a:lnTo>
                    <a:pt x="37917" y="20913"/>
                  </a:lnTo>
                  <a:lnTo>
                    <a:pt x="37760" y="21123"/>
                  </a:lnTo>
                  <a:lnTo>
                    <a:pt x="37576" y="21333"/>
                  </a:lnTo>
                  <a:lnTo>
                    <a:pt x="37392" y="21490"/>
                  </a:lnTo>
                  <a:lnTo>
                    <a:pt x="37182" y="21674"/>
                  </a:lnTo>
                  <a:lnTo>
                    <a:pt x="36972" y="21805"/>
                  </a:lnTo>
                  <a:lnTo>
                    <a:pt x="36736" y="21936"/>
                  </a:lnTo>
                  <a:lnTo>
                    <a:pt x="36500" y="22015"/>
                  </a:lnTo>
                  <a:lnTo>
                    <a:pt x="36238" y="22094"/>
                  </a:lnTo>
                  <a:lnTo>
                    <a:pt x="35975" y="22146"/>
                  </a:lnTo>
                  <a:lnTo>
                    <a:pt x="35713" y="22199"/>
                  </a:lnTo>
                  <a:lnTo>
                    <a:pt x="35450" y="22199"/>
                  </a:lnTo>
                  <a:lnTo>
                    <a:pt x="35188" y="22172"/>
                  </a:lnTo>
                  <a:lnTo>
                    <a:pt x="34926" y="22146"/>
                  </a:lnTo>
                  <a:lnTo>
                    <a:pt x="34663" y="22068"/>
                  </a:lnTo>
                  <a:lnTo>
                    <a:pt x="34401" y="21989"/>
                  </a:lnTo>
                  <a:lnTo>
                    <a:pt x="34138" y="21858"/>
                  </a:lnTo>
                  <a:lnTo>
                    <a:pt x="33902" y="21726"/>
                  </a:lnTo>
                  <a:lnTo>
                    <a:pt x="33666" y="21543"/>
                  </a:lnTo>
                  <a:lnTo>
                    <a:pt x="33456" y="21359"/>
                  </a:lnTo>
                  <a:lnTo>
                    <a:pt x="33273" y="21149"/>
                  </a:lnTo>
                  <a:lnTo>
                    <a:pt x="33115" y="20939"/>
                  </a:lnTo>
                  <a:lnTo>
                    <a:pt x="32984" y="20703"/>
                  </a:lnTo>
                  <a:lnTo>
                    <a:pt x="32853" y="20467"/>
                  </a:lnTo>
                  <a:lnTo>
                    <a:pt x="32748" y="20205"/>
                  </a:lnTo>
                  <a:lnTo>
                    <a:pt x="32669" y="19942"/>
                  </a:lnTo>
                  <a:lnTo>
                    <a:pt x="32643" y="19653"/>
                  </a:lnTo>
                  <a:lnTo>
                    <a:pt x="32617" y="19365"/>
                  </a:lnTo>
                  <a:lnTo>
                    <a:pt x="32617" y="19076"/>
                  </a:lnTo>
                  <a:lnTo>
                    <a:pt x="32669" y="18788"/>
                  </a:lnTo>
                  <a:lnTo>
                    <a:pt x="32722" y="18499"/>
                  </a:lnTo>
                  <a:lnTo>
                    <a:pt x="32826" y="18237"/>
                  </a:lnTo>
                  <a:lnTo>
                    <a:pt x="32958" y="17948"/>
                  </a:lnTo>
                  <a:lnTo>
                    <a:pt x="33115" y="17686"/>
                  </a:lnTo>
                  <a:lnTo>
                    <a:pt x="33299" y="17423"/>
                  </a:lnTo>
                  <a:lnTo>
                    <a:pt x="33509" y="17213"/>
                  </a:lnTo>
                  <a:lnTo>
                    <a:pt x="33719" y="17003"/>
                  </a:lnTo>
                  <a:lnTo>
                    <a:pt x="33981" y="16846"/>
                  </a:lnTo>
                  <a:lnTo>
                    <a:pt x="34217" y="16715"/>
                  </a:lnTo>
                  <a:lnTo>
                    <a:pt x="34506" y="16583"/>
                  </a:lnTo>
                  <a:lnTo>
                    <a:pt x="34768" y="16505"/>
                  </a:lnTo>
                  <a:lnTo>
                    <a:pt x="35057" y="16452"/>
                  </a:lnTo>
                  <a:lnTo>
                    <a:pt x="35372" y="16426"/>
                  </a:lnTo>
                  <a:close/>
                  <a:moveTo>
                    <a:pt x="26818" y="20965"/>
                  </a:moveTo>
                  <a:lnTo>
                    <a:pt x="27395" y="21018"/>
                  </a:lnTo>
                  <a:lnTo>
                    <a:pt x="27972" y="21097"/>
                  </a:lnTo>
                  <a:lnTo>
                    <a:pt x="28549" y="21202"/>
                  </a:lnTo>
                  <a:lnTo>
                    <a:pt x="29100" y="21307"/>
                  </a:lnTo>
                  <a:lnTo>
                    <a:pt x="29625" y="21464"/>
                  </a:lnTo>
                  <a:lnTo>
                    <a:pt x="30176" y="21648"/>
                  </a:lnTo>
                  <a:lnTo>
                    <a:pt x="30675" y="21858"/>
                  </a:lnTo>
                  <a:lnTo>
                    <a:pt x="31200" y="22094"/>
                  </a:lnTo>
                  <a:lnTo>
                    <a:pt x="31672" y="22330"/>
                  </a:lnTo>
                  <a:lnTo>
                    <a:pt x="32170" y="22619"/>
                  </a:lnTo>
                  <a:lnTo>
                    <a:pt x="32617" y="22907"/>
                  </a:lnTo>
                  <a:lnTo>
                    <a:pt x="33063" y="23222"/>
                  </a:lnTo>
                  <a:lnTo>
                    <a:pt x="33509" y="23563"/>
                  </a:lnTo>
                  <a:lnTo>
                    <a:pt x="33929" y="23931"/>
                  </a:lnTo>
                  <a:lnTo>
                    <a:pt x="34322" y="24298"/>
                  </a:lnTo>
                  <a:lnTo>
                    <a:pt x="34689" y="24718"/>
                  </a:lnTo>
                  <a:lnTo>
                    <a:pt x="35057" y="25111"/>
                  </a:lnTo>
                  <a:lnTo>
                    <a:pt x="35398" y="25557"/>
                  </a:lnTo>
                  <a:lnTo>
                    <a:pt x="35713" y="26003"/>
                  </a:lnTo>
                  <a:lnTo>
                    <a:pt x="36001" y="26476"/>
                  </a:lnTo>
                  <a:lnTo>
                    <a:pt x="36290" y="26948"/>
                  </a:lnTo>
                  <a:lnTo>
                    <a:pt x="36553" y="27447"/>
                  </a:lnTo>
                  <a:lnTo>
                    <a:pt x="36762" y="27945"/>
                  </a:lnTo>
                  <a:lnTo>
                    <a:pt x="36972" y="28470"/>
                  </a:lnTo>
                  <a:lnTo>
                    <a:pt x="37156" y="28995"/>
                  </a:lnTo>
                  <a:lnTo>
                    <a:pt x="37313" y="29546"/>
                  </a:lnTo>
                  <a:lnTo>
                    <a:pt x="37445" y="30097"/>
                  </a:lnTo>
                  <a:lnTo>
                    <a:pt x="37550" y="30648"/>
                  </a:lnTo>
                  <a:lnTo>
                    <a:pt x="37602" y="31225"/>
                  </a:lnTo>
                  <a:lnTo>
                    <a:pt x="37655" y="31802"/>
                  </a:lnTo>
                  <a:lnTo>
                    <a:pt x="37681" y="32380"/>
                  </a:lnTo>
                  <a:lnTo>
                    <a:pt x="37681" y="32800"/>
                  </a:lnTo>
                  <a:lnTo>
                    <a:pt x="37655" y="33193"/>
                  </a:lnTo>
                  <a:lnTo>
                    <a:pt x="37628" y="33560"/>
                  </a:lnTo>
                  <a:lnTo>
                    <a:pt x="37576" y="33928"/>
                  </a:lnTo>
                  <a:lnTo>
                    <a:pt x="37497" y="34269"/>
                  </a:lnTo>
                  <a:lnTo>
                    <a:pt x="37418" y="34636"/>
                  </a:lnTo>
                  <a:lnTo>
                    <a:pt x="37287" y="34977"/>
                  </a:lnTo>
                  <a:lnTo>
                    <a:pt x="37156" y="35319"/>
                  </a:lnTo>
                  <a:lnTo>
                    <a:pt x="36999" y="35660"/>
                  </a:lnTo>
                  <a:lnTo>
                    <a:pt x="36841" y="35975"/>
                  </a:lnTo>
                  <a:lnTo>
                    <a:pt x="36657" y="36289"/>
                  </a:lnTo>
                  <a:lnTo>
                    <a:pt x="36448" y="36578"/>
                  </a:lnTo>
                  <a:lnTo>
                    <a:pt x="36211" y="36867"/>
                  </a:lnTo>
                  <a:lnTo>
                    <a:pt x="35975" y="37155"/>
                  </a:lnTo>
                  <a:lnTo>
                    <a:pt x="35713" y="37418"/>
                  </a:lnTo>
                  <a:lnTo>
                    <a:pt x="35424" y="37654"/>
                  </a:lnTo>
                  <a:lnTo>
                    <a:pt x="35136" y="37890"/>
                  </a:lnTo>
                  <a:lnTo>
                    <a:pt x="34611" y="38231"/>
                  </a:lnTo>
                  <a:lnTo>
                    <a:pt x="34112" y="38520"/>
                  </a:lnTo>
                  <a:lnTo>
                    <a:pt x="33614" y="38756"/>
                  </a:lnTo>
                  <a:lnTo>
                    <a:pt x="33115" y="38913"/>
                  </a:lnTo>
                  <a:lnTo>
                    <a:pt x="32617" y="39045"/>
                  </a:lnTo>
                  <a:lnTo>
                    <a:pt x="32170" y="39123"/>
                  </a:lnTo>
                  <a:lnTo>
                    <a:pt x="31724" y="39176"/>
                  </a:lnTo>
                  <a:lnTo>
                    <a:pt x="30937" y="39176"/>
                  </a:lnTo>
                  <a:lnTo>
                    <a:pt x="30596" y="39150"/>
                  </a:lnTo>
                  <a:lnTo>
                    <a:pt x="30019" y="39071"/>
                  </a:lnTo>
                  <a:lnTo>
                    <a:pt x="29678" y="38966"/>
                  </a:lnTo>
                  <a:lnTo>
                    <a:pt x="29547" y="38940"/>
                  </a:lnTo>
                  <a:lnTo>
                    <a:pt x="28733" y="38730"/>
                  </a:lnTo>
                  <a:lnTo>
                    <a:pt x="27893" y="38598"/>
                  </a:lnTo>
                  <a:lnTo>
                    <a:pt x="27080" y="38494"/>
                  </a:lnTo>
                  <a:lnTo>
                    <a:pt x="26240" y="38467"/>
                  </a:lnTo>
                  <a:lnTo>
                    <a:pt x="25401" y="38494"/>
                  </a:lnTo>
                  <a:lnTo>
                    <a:pt x="24587" y="38598"/>
                  </a:lnTo>
                  <a:lnTo>
                    <a:pt x="23748" y="38730"/>
                  </a:lnTo>
                  <a:lnTo>
                    <a:pt x="22934" y="38940"/>
                  </a:lnTo>
                  <a:lnTo>
                    <a:pt x="22567" y="39045"/>
                  </a:lnTo>
                  <a:lnTo>
                    <a:pt x="22173" y="39097"/>
                  </a:lnTo>
                  <a:lnTo>
                    <a:pt x="21806" y="39150"/>
                  </a:lnTo>
                  <a:lnTo>
                    <a:pt x="21412" y="39176"/>
                  </a:lnTo>
                  <a:lnTo>
                    <a:pt x="20678" y="39176"/>
                  </a:lnTo>
                  <a:lnTo>
                    <a:pt x="20310" y="39123"/>
                  </a:lnTo>
                  <a:lnTo>
                    <a:pt x="19943" y="39071"/>
                  </a:lnTo>
                  <a:lnTo>
                    <a:pt x="19602" y="38992"/>
                  </a:lnTo>
                  <a:lnTo>
                    <a:pt x="19261" y="38887"/>
                  </a:lnTo>
                  <a:lnTo>
                    <a:pt x="18919" y="38756"/>
                  </a:lnTo>
                  <a:lnTo>
                    <a:pt x="18578" y="38625"/>
                  </a:lnTo>
                  <a:lnTo>
                    <a:pt x="18263" y="38467"/>
                  </a:lnTo>
                  <a:lnTo>
                    <a:pt x="17949" y="38284"/>
                  </a:lnTo>
                  <a:lnTo>
                    <a:pt x="17634" y="38100"/>
                  </a:lnTo>
                  <a:lnTo>
                    <a:pt x="17345" y="37890"/>
                  </a:lnTo>
                  <a:lnTo>
                    <a:pt x="17056" y="37680"/>
                  </a:lnTo>
                  <a:lnTo>
                    <a:pt x="16794" y="37444"/>
                  </a:lnTo>
                  <a:lnTo>
                    <a:pt x="16558" y="37182"/>
                  </a:lnTo>
                  <a:lnTo>
                    <a:pt x="16322" y="36919"/>
                  </a:lnTo>
                  <a:lnTo>
                    <a:pt x="16086" y="36631"/>
                  </a:lnTo>
                  <a:lnTo>
                    <a:pt x="15876" y="36342"/>
                  </a:lnTo>
                  <a:lnTo>
                    <a:pt x="15692" y="36027"/>
                  </a:lnTo>
                  <a:lnTo>
                    <a:pt x="15508" y="35712"/>
                  </a:lnTo>
                  <a:lnTo>
                    <a:pt x="15351" y="35397"/>
                  </a:lnTo>
                  <a:lnTo>
                    <a:pt x="15220" y="35056"/>
                  </a:lnTo>
                  <a:lnTo>
                    <a:pt x="15088" y="34689"/>
                  </a:lnTo>
                  <a:lnTo>
                    <a:pt x="14984" y="34321"/>
                  </a:lnTo>
                  <a:lnTo>
                    <a:pt x="14905" y="33954"/>
                  </a:lnTo>
                  <a:lnTo>
                    <a:pt x="14852" y="33587"/>
                  </a:lnTo>
                  <a:lnTo>
                    <a:pt x="14826" y="33193"/>
                  </a:lnTo>
                  <a:lnTo>
                    <a:pt x="14800" y="32800"/>
                  </a:lnTo>
                  <a:lnTo>
                    <a:pt x="14800" y="32380"/>
                  </a:lnTo>
                  <a:lnTo>
                    <a:pt x="14826" y="31802"/>
                  </a:lnTo>
                  <a:lnTo>
                    <a:pt x="14879" y="31225"/>
                  </a:lnTo>
                  <a:lnTo>
                    <a:pt x="14931" y="30648"/>
                  </a:lnTo>
                  <a:lnTo>
                    <a:pt x="15036" y="30097"/>
                  </a:lnTo>
                  <a:lnTo>
                    <a:pt x="15167" y="29546"/>
                  </a:lnTo>
                  <a:lnTo>
                    <a:pt x="15325" y="28995"/>
                  </a:lnTo>
                  <a:lnTo>
                    <a:pt x="15508" y="28470"/>
                  </a:lnTo>
                  <a:lnTo>
                    <a:pt x="15718" y="27945"/>
                  </a:lnTo>
                  <a:lnTo>
                    <a:pt x="15928" y="27447"/>
                  </a:lnTo>
                  <a:lnTo>
                    <a:pt x="16191" y="26948"/>
                  </a:lnTo>
                  <a:lnTo>
                    <a:pt x="16479" y="26476"/>
                  </a:lnTo>
                  <a:lnTo>
                    <a:pt x="16768" y="26003"/>
                  </a:lnTo>
                  <a:lnTo>
                    <a:pt x="17083" y="25557"/>
                  </a:lnTo>
                  <a:lnTo>
                    <a:pt x="17424" y="25111"/>
                  </a:lnTo>
                  <a:lnTo>
                    <a:pt x="17791" y="24718"/>
                  </a:lnTo>
                  <a:lnTo>
                    <a:pt x="18159" y="24298"/>
                  </a:lnTo>
                  <a:lnTo>
                    <a:pt x="18552" y="23931"/>
                  </a:lnTo>
                  <a:lnTo>
                    <a:pt x="18972" y="23563"/>
                  </a:lnTo>
                  <a:lnTo>
                    <a:pt x="19418" y="23222"/>
                  </a:lnTo>
                  <a:lnTo>
                    <a:pt x="19864" y="22907"/>
                  </a:lnTo>
                  <a:lnTo>
                    <a:pt x="20310" y="22619"/>
                  </a:lnTo>
                  <a:lnTo>
                    <a:pt x="20809" y="22330"/>
                  </a:lnTo>
                  <a:lnTo>
                    <a:pt x="21281" y="22094"/>
                  </a:lnTo>
                  <a:lnTo>
                    <a:pt x="21806" y="21858"/>
                  </a:lnTo>
                  <a:lnTo>
                    <a:pt x="22304" y="21648"/>
                  </a:lnTo>
                  <a:lnTo>
                    <a:pt x="22855" y="21464"/>
                  </a:lnTo>
                  <a:lnTo>
                    <a:pt x="23380" y="21307"/>
                  </a:lnTo>
                  <a:lnTo>
                    <a:pt x="23931" y="21202"/>
                  </a:lnTo>
                  <a:lnTo>
                    <a:pt x="24509" y="21097"/>
                  </a:lnTo>
                  <a:lnTo>
                    <a:pt x="25086" y="21018"/>
                  </a:lnTo>
                  <a:lnTo>
                    <a:pt x="25663" y="20965"/>
                  </a:lnTo>
                  <a:close/>
                  <a:moveTo>
                    <a:pt x="2887" y="0"/>
                  </a:moveTo>
                  <a:lnTo>
                    <a:pt x="2598" y="26"/>
                  </a:lnTo>
                  <a:lnTo>
                    <a:pt x="2310" y="52"/>
                  </a:lnTo>
                  <a:lnTo>
                    <a:pt x="2021" y="131"/>
                  </a:lnTo>
                  <a:lnTo>
                    <a:pt x="1759" y="236"/>
                  </a:lnTo>
                  <a:lnTo>
                    <a:pt x="1496" y="367"/>
                  </a:lnTo>
                  <a:lnTo>
                    <a:pt x="1260" y="499"/>
                  </a:lnTo>
                  <a:lnTo>
                    <a:pt x="1050" y="656"/>
                  </a:lnTo>
                  <a:lnTo>
                    <a:pt x="840" y="866"/>
                  </a:lnTo>
                  <a:lnTo>
                    <a:pt x="657" y="1050"/>
                  </a:lnTo>
                  <a:lnTo>
                    <a:pt x="499" y="1286"/>
                  </a:lnTo>
                  <a:lnTo>
                    <a:pt x="342" y="1522"/>
                  </a:lnTo>
                  <a:lnTo>
                    <a:pt x="211" y="1784"/>
                  </a:lnTo>
                  <a:lnTo>
                    <a:pt x="132" y="2047"/>
                  </a:lnTo>
                  <a:lnTo>
                    <a:pt x="53" y="2309"/>
                  </a:lnTo>
                  <a:lnTo>
                    <a:pt x="1" y="2598"/>
                  </a:lnTo>
                  <a:lnTo>
                    <a:pt x="1" y="2913"/>
                  </a:lnTo>
                  <a:lnTo>
                    <a:pt x="1" y="47861"/>
                  </a:lnTo>
                  <a:lnTo>
                    <a:pt x="1" y="48150"/>
                  </a:lnTo>
                  <a:lnTo>
                    <a:pt x="53" y="48438"/>
                  </a:lnTo>
                  <a:lnTo>
                    <a:pt x="132" y="48727"/>
                  </a:lnTo>
                  <a:lnTo>
                    <a:pt x="211" y="48989"/>
                  </a:lnTo>
                  <a:lnTo>
                    <a:pt x="342" y="49252"/>
                  </a:lnTo>
                  <a:lnTo>
                    <a:pt x="499" y="49488"/>
                  </a:lnTo>
                  <a:lnTo>
                    <a:pt x="657" y="49698"/>
                  </a:lnTo>
                  <a:lnTo>
                    <a:pt x="840" y="49908"/>
                  </a:lnTo>
                  <a:lnTo>
                    <a:pt x="1050" y="50091"/>
                  </a:lnTo>
                  <a:lnTo>
                    <a:pt x="1260" y="50275"/>
                  </a:lnTo>
                  <a:lnTo>
                    <a:pt x="1496" y="50406"/>
                  </a:lnTo>
                  <a:lnTo>
                    <a:pt x="1759" y="50538"/>
                  </a:lnTo>
                  <a:lnTo>
                    <a:pt x="2021" y="50642"/>
                  </a:lnTo>
                  <a:lnTo>
                    <a:pt x="2310" y="50695"/>
                  </a:lnTo>
                  <a:lnTo>
                    <a:pt x="2598" y="50747"/>
                  </a:lnTo>
                  <a:lnTo>
                    <a:pt x="17503" y="50747"/>
                  </a:lnTo>
                  <a:lnTo>
                    <a:pt x="24430" y="56310"/>
                  </a:lnTo>
                  <a:lnTo>
                    <a:pt x="24640" y="56441"/>
                  </a:lnTo>
                  <a:lnTo>
                    <a:pt x="24850" y="56573"/>
                  </a:lnTo>
                  <a:lnTo>
                    <a:pt x="25060" y="56678"/>
                  </a:lnTo>
                  <a:lnTo>
                    <a:pt x="25296" y="56783"/>
                  </a:lnTo>
                  <a:lnTo>
                    <a:pt x="25532" y="56835"/>
                  </a:lnTo>
                  <a:lnTo>
                    <a:pt x="25768" y="56888"/>
                  </a:lnTo>
                  <a:lnTo>
                    <a:pt x="26004" y="56914"/>
                  </a:lnTo>
                  <a:lnTo>
                    <a:pt x="26240" y="56940"/>
                  </a:lnTo>
                  <a:lnTo>
                    <a:pt x="26476" y="56914"/>
                  </a:lnTo>
                  <a:lnTo>
                    <a:pt x="26713" y="56888"/>
                  </a:lnTo>
                  <a:lnTo>
                    <a:pt x="26949" y="56835"/>
                  </a:lnTo>
                  <a:lnTo>
                    <a:pt x="27185" y="56783"/>
                  </a:lnTo>
                  <a:lnTo>
                    <a:pt x="27421" y="56678"/>
                  </a:lnTo>
                  <a:lnTo>
                    <a:pt x="27631" y="56573"/>
                  </a:lnTo>
                  <a:lnTo>
                    <a:pt x="27841" y="56441"/>
                  </a:lnTo>
                  <a:lnTo>
                    <a:pt x="28051" y="56310"/>
                  </a:lnTo>
                  <a:lnTo>
                    <a:pt x="34978" y="50747"/>
                  </a:lnTo>
                  <a:lnTo>
                    <a:pt x="49699" y="50747"/>
                  </a:lnTo>
                  <a:lnTo>
                    <a:pt x="49987" y="50695"/>
                  </a:lnTo>
                  <a:lnTo>
                    <a:pt x="50250" y="50642"/>
                  </a:lnTo>
                  <a:lnTo>
                    <a:pt x="50538" y="50538"/>
                  </a:lnTo>
                  <a:lnTo>
                    <a:pt x="50774" y="50406"/>
                  </a:lnTo>
                  <a:lnTo>
                    <a:pt x="51011" y="50275"/>
                  </a:lnTo>
                  <a:lnTo>
                    <a:pt x="51247" y="50091"/>
                  </a:lnTo>
                  <a:lnTo>
                    <a:pt x="51457" y="49908"/>
                  </a:lnTo>
                  <a:lnTo>
                    <a:pt x="51640" y="49698"/>
                  </a:lnTo>
                  <a:lnTo>
                    <a:pt x="51798" y="49488"/>
                  </a:lnTo>
                  <a:lnTo>
                    <a:pt x="51955" y="49252"/>
                  </a:lnTo>
                  <a:lnTo>
                    <a:pt x="52060" y="48989"/>
                  </a:lnTo>
                  <a:lnTo>
                    <a:pt x="52165" y="48727"/>
                  </a:lnTo>
                  <a:lnTo>
                    <a:pt x="52244" y="48438"/>
                  </a:lnTo>
                  <a:lnTo>
                    <a:pt x="52270" y="48150"/>
                  </a:lnTo>
                  <a:lnTo>
                    <a:pt x="52296" y="47861"/>
                  </a:lnTo>
                  <a:lnTo>
                    <a:pt x="52296" y="2913"/>
                  </a:lnTo>
                  <a:lnTo>
                    <a:pt x="52270" y="2598"/>
                  </a:lnTo>
                  <a:lnTo>
                    <a:pt x="52244" y="2309"/>
                  </a:lnTo>
                  <a:lnTo>
                    <a:pt x="52165" y="2047"/>
                  </a:lnTo>
                  <a:lnTo>
                    <a:pt x="52060" y="1784"/>
                  </a:lnTo>
                  <a:lnTo>
                    <a:pt x="51955" y="1522"/>
                  </a:lnTo>
                  <a:lnTo>
                    <a:pt x="51798" y="1286"/>
                  </a:lnTo>
                  <a:lnTo>
                    <a:pt x="51640" y="1050"/>
                  </a:lnTo>
                  <a:lnTo>
                    <a:pt x="51457" y="866"/>
                  </a:lnTo>
                  <a:lnTo>
                    <a:pt x="51247" y="656"/>
                  </a:lnTo>
                  <a:lnTo>
                    <a:pt x="51011" y="499"/>
                  </a:lnTo>
                  <a:lnTo>
                    <a:pt x="50774" y="367"/>
                  </a:lnTo>
                  <a:lnTo>
                    <a:pt x="50538" y="236"/>
                  </a:lnTo>
                  <a:lnTo>
                    <a:pt x="50250" y="131"/>
                  </a:lnTo>
                  <a:lnTo>
                    <a:pt x="49987" y="52"/>
                  </a:lnTo>
                  <a:lnTo>
                    <a:pt x="49699" y="26"/>
                  </a:lnTo>
                  <a:lnTo>
                    <a:pt x="4941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41;p18"/>
            <p:cNvSpPr/>
            <p:nvPr/>
          </p:nvSpPr>
          <p:spPr>
            <a:xfrm>
              <a:off x="3537563" y="3621823"/>
              <a:ext cx="288877" cy="290855"/>
            </a:xfrm>
            <a:custGeom>
              <a:avLst/>
              <a:gdLst/>
              <a:ahLst/>
              <a:cxnLst/>
              <a:rect l="l" t="t" r="r" b="b"/>
              <a:pathLst>
                <a:path w="78982" h="78983" extrusionOk="0">
                  <a:moveTo>
                    <a:pt x="60326" y="1"/>
                  </a:moveTo>
                  <a:lnTo>
                    <a:pt x="59906" y="27"/>
                  </a:lnTo>
                  <a:lnTo>
                    <a:pt x="59486" y="80"/>
                  </a:lnTo>
                  <a:lnTo>
                    <a:pt x="59092" y="158"/>
                  </a:lnTo>
                  <a:lnTo>
                    <a:pt x="58699" y="237"/>
                  </a:lnTo>
                  <a:lnTo>
                    <a:pt x="58279" y="342"/>
                  </a:lnTo>
                  <a:lnTo>
                    <a:pt x="57885" y="473"/>
                  </a:lnTo>
                  <a:lnTo>
                    <a:pt x="57492" y="631"/>
                  </a:lnTo>
                  <a:lnTo>
                    <a:pt x="57124" y="788"/>
                  </a:lnTo>
                  <a:lnTo>
                    <a:pt x="56731" y="972"/>
                  </a:lnTo>
                  <a:lnTo>
                    <a:pt x="56363" y="1182"/>
                  </a:lnTo>
                  <a:lnTo>
                    <a:pt x="56022" y="1418"/>
                  </a:lnTo>
                  <a:lnTo>
                    <a:pt x="55655" y="1654"/>
                  </a:lnTo>
                  <a:lnTo>
                    <a:pt x="55314" y="1916"/>
                  </a:lnTo>
                  <a:lnTo>
                    <a:pt x="54973" y="2205"/>
                  </a:lnTo>
                  <a:lnTo>
                    <a:pt x="54658" y="2520"/>
                  </a:lnTo>
                  <a:lnTo>
                    <a:pt x="44451" y="12727"/>
                  </a:lnTo>
                  <a:lnTo>
                    <a:pt x="44136" y="13042"/>
                  </a:lnTo>
                  <a:lnTo>
                    <a:pt x="43847" y="13383"/>
                  </a:lnTo>
                  <a:lnTo>
                    <a:pt x="43585" y="13724"/>
                  </a:lnTo>
                  <a:lnTo>
                    <a:pt x="43349" y="14065"/>
                  </a:lnTo>
                  <a:lnTo>
                    <a:pt x="43112" y="14433"/>
                  </a:lnTo>
                  <a:lnTo>
                    <a:pt x="42902" y="14800"/>
                  </a:lnTo>
                  <a:lnTo>
                    <a:pt x="42719" y="15194"/>
                  </a:lnTo>
                  <a:lnTo>
                    <a:pt x="42561" y="15561"/>
                  </a:lnTo>
                  <a:lnTo>
                    <a:pt x="42404" y="15955"/>
                  </a:lnTo>
                  <a:lnTo>
                    <a:pt x="42273" y="16348"/>
                  </a:lnTo>
                  <a:lnTo>
                    <a:pt x="42168" y="16768"/>
                  </a:lnTo>
                  <a:lnTo>
                    <a:pt x="42089" y="17162"/>
                  </a:lnTo>
                  <a:lnTo>
                    <a:pt x="42010" y="17581"/>
                  </a:lnTo>
                  <a:lnTo>
                    <a:pt x="41958" y="17975"/>
                  </a:lnTo>
                  <a:lnTo>
                    <a:pt x="41932" y="18395"/>
                  </a:lnTo>
                  <a:lnTo>
                    <a:pt x="41932" y="18815"/>
                  </a:lnTo>
                  <a:lnTo>
                    <a:pt x="41932" y="19208"/>
                  </a:lnTo>
                  <a:lnTo>
                    <a:pt x="41958" y="19628"/>
                  </a:lnTo>
                  <a:lnTo>
                    <a:pt x="42010" y="20048"/>
                  </a:lnTo>
                  <a:lnTo>
                    <a:pt x="42089" y="20442"/>
                  </a:lnTo>
                  <a:lnTo>
                    <a:pt x="42168" y="20861"/>
                  </a:lnTo>
                  <a:lnTo>
                    <a:pt x="42273" y="21255"/>
                  </a:lnTo>
                  <a:lnTo>
                    <a:pt x="42404" y="21649"/>
                  </a:lnTo>
                  <a:lnTo>
                    <a:pt x="42561" y="22042"/>
                  </a:lnTo>
                  <a:lnTo>
                    <a:pt x="42719" y="22436"/>
                  </a:lnTo>
                  <a:lnTo>
                    <a:pt x="42902" y="22803"/>
                  </a:lnTo>
                  <a:lnTo>
                    <a:pt x="43112" y="23171"/>
                  </a:lnTo>
                  <a:lnTo>
                    <a:pt x="43349" y="23538"/>
                  </a:lnTo>
                  <a:lnTo>
                    <a:pt x="43585" y="23879"/>
                  </a:lnTo>
                  <a:lnTo>
                    <a:pt x="43847" y="24220"/>
                  </a:lnTo>
                  <a:lnTo>
                    <a:pt x="44136" y="24561"/>
                  </a:lnTo>
                  <a:lnTo>
                    <a:pt x="44451" y="24876"/>
                  </a:lnTo>
                  <a:lnTo>
                    <a:pt x="47573" y="28025"/>
                  </a:lnTo>
                  <a:lnTo>
                    <a:pt x="47862" y="28340"/>
                  </a:lnTo>
                  <a:lnTo>
                    <a:pt x="48072" y="28681"/>
                  </a:lnTo>
                  <a:lnTo>
                    <a:pt x="48229" y="29048"/>
                  </a:lnTo>
                  <a:lnTo>
                    <a:pt x="48360" y="29416"/>
                  </a:lnTo>
                  <a:lnTo>
                    <a:pt x="48413" y="29835"/>
                  </a:lnTo>
                  <a:lnTo>
                    <a:pt x="48413" y="30229"/>
                  </a:lnTo>
                  <a:lnTo>
                    <a:pt x="48334" y="30623"/>
                  </a:lnTo>
                  <a:lnTo>
                    <a:pt x="48229" y="31016"/>
                  </a:lnTo>
                  <a:lnTo>
                    <a:pt x="47914" y="31777"/>
                  </a:lnTo>
                  <a:lnTo>
                    <a:pt x="47573" y="32538"/>
                  </a:lnTo>
                  <a:lnTo>
                    <a:pt x="47232" y="33273"/>
                  </a:lnTo>
                  <a:lnTo>
                    <a:pt x="46891" y="34007"/>
                  </a:lnTo>
                  <a:lnTo>
                    <a:pt x="46497" y="34716"/>
                  </a:lnTo>
                  <a:lnTo>
                    <a:pt x="46130" y="35398"/>
                  </a:lnTo>
                  <a:lnTo>
                    <a:pt x="45736" y="36080"/>
                  </a:lnTo>
                  <a:lnTo>
                    <a:pt x="45317" y="36736"/>
                  </a:lnTo>
                  <a:lnTo>
                    <a:pt x="44897" y="37392"/>
                  </a:lnTo>
                  <a:lnTo>
                    <a:pt x="44451" y="38022"/>
                  </a:lnTo>
                  <a:lnTo>
                    <a:pt x="44005" y="38652"/>
                  </a:lnTo>
                  <a:lnTo>
                    <a:pt x="43532" y="39229"/>
                  </a:lnTo>
                  <a:lnTo>
                    <a:pt x="43034" y="39833"/>
                  </a:lnTo>
                  <a:lnTo>
                    <a:pt x="42535" y="40410"/>
                  </a:lnTo>
                  <a:lnTo>
                    <a:pt x="42037" y="40961"/>
                  </a:lnTo>
                  <a:lnTo>
                    <a:pt x="41512" y="41512"/>
                  </a:lnTo>
                  <a:lnTo>
                    <a:pt x="40961" y="42037"/>
                  </a:lnTo>
                  <a:lnTo>
                    <a:pt x="40410" y="42535"/>
                  </a:lnTo>
                  <a:lnTo>
                    <a:pt x="39832" y="43034"/>
                  </a:lnTo>
                  <a:lnTo>
                    <a:pt x="39255" y="43532"/>
                  </a:lnTo>
                  <a:lnTo>
                    <a:pt x="38652" y="43979"/>
                  </a:lnTo>
                  <a:lnTo>
                    <a:pt x="38022" y="44451"/>
                  </a:lnTo>
                  <a:lnTo>
                    <a:pt x="37392" y="44897"/>
                  </a:lnTo>
                  <a:lnTo>
                    <a:pt x="36736" y="45317"/>
                  </a:lnTo>
                  <a:lnTo>
                    <a:pt x="36080" y="45737"/>
                  </a:lnTo>
                  <a:lnTo>
                    <a:pt x="35398" y="46130"/>
                  </a:lnTo>
                  <a:lnTo>
                    <a:pt x="34716" y="46498"/>
                  </a:lnTo>
                  <a:lnTo>
                    <a:pt x="34007" y="46865"/>
                  </a:lnTo>
                  <a:lnTo>
                    <a:pt x="33273" y="47232"/>
                  </a:lnTo>
                  <a:lnTo>
                    <a:pt x="32538" y="47573"/>
                  </a:lnTo>
                  <a:lnTo>
                    <a:pt x="31777" y="47888"/>
                  </a:lnTo>
                  <a:lnTo>
                    <a:pt x="31016" y="48203"/>
                  </a:lnTo>
                  <a:lnTo>
                    <a:pt x="30622" y="48334"/>
                  </a:lnTo>
                  <a:lnTo>
                    <a:pt x="30229" y="48387"/>
                  </a:lnTo>
                  <a:lnTo>
                    <a:pt x="29835" y="48413"/>
                  </a:lnTo>
                  <a:lnTo>
                    <a:pt x="29442" y="48334"/>
                  </a:lnTo>
                  <a:lnTo>
                    <a:pt x="29048" y="48229"/>
                  </a:lnTo>
                  <a:lnTo>
                    <a:pt x="28681" y="48072"/>
                  </a:lnTo>
                  <a:lnTo>
                    <a:pt x="28339" y="47862"/>
                  </a:lnTo>
                  <a:lnTo>
                    <a:pt x="28025" y="47573"/>
                  </a:lnTo>
                  <a:lnTo>
                    <a:pt x="24876" y="44451"/>
                  </a:lnTo>
                  <a:lnTo>
                    <a:pt x="24561" y="44136"/>
                  </a:lnTo>
                  <a:lnTo>
                    <a:pt x="24246" y="43847"/>
                  </a:lnTo>
                  <a:lnTo>
                    <a:pt x="23905" y="43585"/>
                  </a:lnTo>
                  <a:lnTo>
                    <a:pt x="23538" y="43349"/>
                  </a:lnTo>
                  <a:lnTo>
                    <a:pt x="23170" y="43113"/>
                  </a:lnTo>
                  <a:lnTo>
                    <a:pt x="22803" y="42903"/>
                  </a:lnTo>
                  <a:lnTo>
                    <a:pt x="22436" y="42719"/>
                  </a:lnTo>
                  <a:lnTo>
                    <a:pt x="22042" y="42562"/>
                  </a:lnTo>
                  <a:lnTo>
                    <a:pt x="21648" y="42404"/>
                  </a:lnTo>
                  <a:lnTo>
                    <a:pt x="21255" y="42273"/>
                  </a:lnTo>
                  <a:lnTo>
                    <a:pt x="20861" y="42168"/>
                  </a:lnTo>
                  <a:lnTo>
                    <a:pt x="20441" y="42089"/>
                  </a:lnTo>
                  <a:lnTo>
                    <a:pt x="20048" y="42011"/>
                  </a:lnTo>
                  <a:lnTo>
                    <a:pt x="19628" y="41958"/>
                  </a:lnTo>
                  <a:lnTo>
                    <a:pt x="19234" y="41932"/>
                  </a:lnTo>
                  <a:lnTo>
                    <a:pt x="18395" y="41932"/>
                  </a:lnTo>
                  <a:lnTo>
                    <a:pt x="17975" y="41958"/>
                  </a:lnTo>
                  <a:lnTo>
                    <a:pt x="17581" y="42011"/>
                  </a:lnTo>
                  <a:lnTo>
                    <a:pt x="17161" y="42089"/>
                  </a:lnTo>
                  <a:lnTo>
                    <a:pt x="16768" y="42168"/>
                  </a:lnTo>
                  <a:lnTo>
                    <a:pt x="16374" y="42273"/>
                  </a:lnTo>
                  <a:lnTo>
                    <a:pt x="15954" y="42404"/>
                  </a:lnTo>
                  <a:lnTo>
                    <a:pt x="15587" y="42562"/>
                  </a:lnTo>
                  <a:lnTo>
                    <a:pt x="15193" y="42719"/>
                  </a:lnTo>
                  <a:lnTo>
                    <a:pt x="14800" y="42903"/>
                  </a:lnTo>
                  <a:lnTo>
                    <a:pt x="14432" y="43113"/>
                  </a:lnTo>
                  <a:lnTo>
                    <a:pt x="14091" y="43349"/>
                  </a:lnTo>
                  <a:lnTo>
                    <a:pt x="13724" y="43585"/>
                  </a:lnTo>
                  <a:lnTo>
                    <a:pt x="13383" y="43847"/>
                  </a:lnTo>
                  <a:lnTo>
                    <a:pt x="13042" y="44136"/>
                  </a:lnTo>
                  <a:lnTo>
                    <a:pt x="12727" y="44451"/>
                  </a:lnTo>
                  <a:lnTo>
                    <a:pt x="2520" y="54658"/>
                  </a:lnTo>
                  <a:lnTo>
                    <a:pt x="2205" y="54973"/>
                  </a:lnTo>
                  <a:lnTo>
                    <a:pt x="1916" y="55314"/>
                  </a:lnTo>
                  <a:lnTo>
                    <a:pt x="1654" y="55655"/>
                  </a:lnTo>
                  <a:lnTo>
                    <a:pt x="1418" y="55996"/>
                  </a:lnTo>
                  <a:lnTo>
                    <a:pt x="1181" y="56364"/>
                  </a:lnTo>
                  <a:lnTo>
                    <a:pt x="998" y="56731"/>
                  </a:lnTo>
                  <a:lnTo>
                    <a:pt x="788" y="57125"/>
                  </a:lnTo>
                  <a:lnTo>
                    <a:pt x="630" y="57492"/>
                  </a:lnTo>
                  <a:lnTo>
                    <a:pt x="473" y="57886"/>
                  </a:lnTo>
                  <a:lnTo>
                    <a:pt x="368" y="58279"/>
                  </a:lnTo>
                  <a:lnTo>
                    <a:pt x="237" y="58673"/>
                  </a:lnTo>
                  <a:lnTo>
                    <a:pt x="158" y="59093"/>
                  </a:lnTo>
                  <a:lnTo>
                    <a:pt x="79" y="59486"/>
                  </a:lnTo>
                  <a:lnTo>
                    <a:pt x="53" y="59906"/>
                  </a:lnTo>
                  <a:lnTo>
                    <a:pt x="1" y="60326"/>
                  </a:lnTo>
                  <a:lnTo>
                    <a:pt x="1" y="60719"/>
                  </a:lnTo>
                  <a:lnTo>
                    <a:pt x="1" y="61139"/>
                  </a:lnTo>
                  <a:lnTo>
                    <a:pt x="53" y="61559"/>
                  </a:lnTo>
                  <a:lnTo>
                    <a:pt x="79" y="61953"/>
                  </a:lnTo>
                  <a:lnTo>
                    <a:pt x="158" y="62373"/>
                  </a:lnTo>
                  <a:lnTo>
                    <a:pt x="237" y="62766"/>
                  </a:lnTo>
                  <a:lnTo>
                    <a:pt x="342" y="63186"/>
                  </a:lnTo>
                  <a:lnTo>
                    <a:pt x="473" y="63580"/>
                  </a:lnTo>
                  <a:lnTo>
                    <a:pt x="630" y="63973"/>
                  </a:lnTo>
                  <a:lnTo>
                    <a:pt x="788" y="64341"/>
                  </a:lnTo>
                  <a:lnTo>
                    <a:pt x="971" y="64734"/>
                  </a:lnTo>
                  <a:lnTo>
                    <a:pt x="1181" y="65101"/>
                  </a:lnTo>
                  <a:lnTo>
                    <a:pt x="1418" y="65443"/>
                  </a:lnTo>
                  <a:lnTo>
                    <a:pt x="1654" y="65810"/>
                  </a:lnTo>
                  <a:lnTo>
                    <a:pt x="1916" y="66151"/>
                  </a:lnTo>
                  <a:lnTo>
                    <a:pt x="2205" y="66492"/>
                  </a:lnTo>
                  <a:lnTo>
                    <a:pt x="2493" y="66807"/>
                  </a:lnTo>
                  <a:lnTo>
                    <a:pt x="8161" y="72658"/>
                  </a:lnTo>
                  <a:lnTo>
                    <a:pt x="8476" y="72973"/>
                  </a:lnTo>
                  <a:lnTo>
                    <a:pt x="9001" y="73472"/>
                  </a:lnTo>
                  <a:lnTo>
                    <a:pt x="9526" y="73970"/>
                  </a:lnTo>
                  <a:lnTo>
                    <a:pt x="10077" y="74417"/>
                  </a:lnTo>
                  <a:lnTo>
                    <a:pt x="10654" y="74863"/>
                  </a:lnTo>
                  <a:lnTo>
                    <a:pt x="11231" y="75282"/>
                  </a:lnTo>
                  <a:lnTo>
                    <a:pt x="11808" y="75676"/>
                  </a:lnTo>
                  <a:lnTo>
                    <a:pt x="12412" y="76043"/>
                  </a:lnTo>
                  <a:lnTo>
                    <a:pt x="13015" y="76411"/>
                  </a:lnTo>
                  <a:lnTo>
                    <a:pt x="13645" y="76726"/>
                  </a:lnTo>
                  <a:lnTo>
                    <a:pt x="14275" y="77040"/>
                  </a:lnTo>
                  <a:lnTo>
                    <a:pt x="14905" y="77329"/>
                  </a:lnTo>
                  <a:lnTo>
                    <a:pt x="15561" y="77592"/>
                  </a:lnTo>
                  <a:lnTo>
                    <a:pt x="16217" y="77828"/>
                  </a:lnTo>
                  <a:lnTo>
                    <a:pt x="16873" y="78064"/>
                  </a:lnTo>
                  <a:lnTo>
                    <a:pt x="17529" y="78248"/>
                  </a:lnTo>
                  <a:lnTo>
                    <a:pt x="18211" y="78431"/>
                  </a:lnTo>
                  <a:lnTo>
                    <a:pt x="18893" y="78589"/>
                  </a:lnTo>
                  <a:lnTo>
                    <a:pt x="19575" y="78720"/>
                  </a:lnTo>
                  <a:lnTo>
                    <a:pt x="20284" y="78825"/>
                  </a:lnTo>
                  <a:lnTo>
                    <a:pt x="20966" y="78903"/>
                  </a:lnTo>
                  <a:lnTo>
                    <a:pt x="21675" y="78956"/>
                  </a:lnTo>
                  <a:lnTo>
                    <a:pt x="22383" y="78982"/>
                  </a:lnTo>
                  <a:lnTo>
                    <a:pt x="23800" y="78982"/>
                  </a:lnTo>
                  <a:lnTo>
                    <a:pt x="24482" y="78930"/>
                  </a:lnTo>
                  <a:lnTo>
                    <a:pt x="25191" y="78877"/>
                  </a:lnTo>
                  <a:lnTo>
                    <a:pt x="25899" y="78772"/>
                  </a:lnTo>
                  <a:lnTo>
                    <a:pt x="26608" y="78667"/>
                  </a:lnTo>
                  <a:lnTo>
                    <a:pt x="27316" y="78510"/>
                  </a:lnTo>
                  <a:lnTo>
                    <a:pt x="28025" y="78352"/>
                  </a:lnTo>
                  <a:lnTo>
                    <a:pt x="28707" y="78143"/>
                  </a:lnTo>
                  <a:lnTo>
                    <a:pt x="29415" y="77933"/>
                  </a:lnTo>
                  <a:lnTo>
                    <a:pt x="31646" y="77145"/>
                  </a:lnTo>
                  <a:lnTo>
                    <a:pt x="33824" y="76306"/>
                  </a:lnTo>
                  <a:lnTo>
                    <a:pt x="35975" y="75440"/>
                  </a:lnTo>
                  <a:lnTo>
                    <a:pt x="38074" y="74521"/>
                  </a:lnTo>
                  <a:lnTo>
                    <a:pt x="40121" y="73524"/>
                  </a:lnTo>
                  <a:lnTo>
                    <a:pt x="41144" y="73026"/>
                  </a:lnTo>
                  <a:lnTo>
                    <a:pt x="42142" y="72501"/>
                  </a:lnTo>
                  <a:lnTo>
                    <a:pt x="43112" y="71976"/>
                  </a:lnTo>
                  <a:lnTo>
                    <a:pt x="44109" y="71451"/>
                  </a:lnTo>
                  <a:lnTo>
                    <a:pt x="45054" y="70874"/>
                  </a:lnTo>
                  <a:lnTo>
                    <a:pt x="46025" y="70323"/>
                  </a:lnTo>
                  <a:lnTo>
                    <a:pt x="46943" y="69746"/>
                  </a:lnTo>
                  <a:lnTo>
                    <a:pt x="47888" y="69142"/>
                  </a:lnTo>
                  <a:lnTo>
                    <a:pt x="48806" y="68565"/>
                  </a:lnTo>
                  <a:lnTo>
                    <a:pt x="49699" y="67935"/>
                  </a:lnTo>
                  <a:lnTo>
                    <a:pt x="50591" y="67306"/>
                  </a:lnTo>
                  <a:lnTo>
                    <a:pt x="51483" y="66676"/>
                  </a:lnTo>
                  <a:lnTo>
                    <a:pt x="52349" y="66020"/>
                  </a:lnTo>
                  <a:lnTo>
                    <a:pt x="53215" y="65364"/>
                  </a:lnTo>
                  <a:lnTo>
                    <a:pt x="54054" y="64708"/>
                  </a:lnTo>
                  <a:lnTo>
                    <a:pt x="54894" y="64026"/>
                  </a:lnTo>
                  <a:lnTo>
                    <a:pt x="55734" y="63317"/>
                  </a:lnTo>
                  <a:lnTo>
                    <a:pt x="56547" y="62609"/>
                  </a:lnTo>
                  <a:lnTo>
                    <a:pt x="57334" y="61900"/>
                  </a:lnTo>
                  <a:lnTo>
                    <a:pt x="58121" y="61166"/>
                  </a:lnTo>
                  <a:lnTo>
                    <a:pt x="58909" y="60431"/>
                  </a:lnTo>
                  <a:lnTo>
                    <a:pt x="59670" y="59670"/>
                  </a:lnTo>
                  <a:lnTo>
                    <a:pt x="60431" y="58909"/>
                  </a:lnTo>
                  <a:lnTo>
                    <a:pt x="61165" y="58122"/>
                  </a:lnTo>
                  <a:lnTo>
                    <a:pt x="61900" y="57335"/>
                  </a:lnTo>
                  <a:lnTo>
                    <a:pt x="62608" y="56521"/>
                  </a:lnTo>
                  <a:lnTo>
                    <a:pt x="63317" y="55708"/>
                  </a:lnTo>
                  <a:lnTo>
                    <a:pt x="64025" y="54894"/>
                  </a:lnTo>
                  <a:lnTo>
                    <a:pt x="64708" y="54055"/>
                  </a:lnTo>
                  <a:lnTo>
                    <a:pt x="65364" y="53215"/>
                  </a:lnTo>
                  <a:lnTo>
                    <a:pt x="66046" y="52349"/>
                  </a:lnTo>
                  <a:lnTo>
                    <a:pt x="66676" y="51483"/>
                  </a:lnTo>
                  <a:lnTo>
                    <a:pt x="67305" y="50591"/>
                  </a:lnTo>
                  <a:lnTo>
                    <a:pt x="67935" y="49699"/>
                  </a:lnTo>
                  <a:lnTo>
                    <a:pt x="68565" y="48807"/>
                  </a:lnTo>
                  <a:lnTo>
                    <a:pt x="69168" y="47888"/>
                  </a:lnTo>
                  <a:lnTo>
                    <a:pt x="69746" y="46944"/>
                  </a:lnTo>
                  <a:lnTo>
                    <a:pt x="70323" y="46025"/>
                  </a:lnTo>
                  <a:lnTo>
                    <a:pt x="70900" y="45054"/>
                  </a:lnTo>
                  <a:lnTo>
                    <a:pt x="71451" y="44110"/>
                  </a:lnTo>
                  <a:lnTo>
                    <a:pt x="71976" y="43113"/>
                  </a:lnTo>
                  <a:lnTo>
                    <a:pt x="72501" y="42142"/>
                  </a:lnTo>
                  <a:lnTo>
                    <a:pt x="73026" y="41145"/>
                  </a:lnTo>
                  <a:lnTo>
                    <a:pt x="73524" y="40121"/>
                  </a:lnTo>
                  <a:lnTo>
                    <a:pt x="74521" y="38075"/>
                  </a:lnTo>
                  <a:lnTo>
                    <a:pt x="75440" y="35975"/>
                  </a:lnTo>
                  <a:lnTo>
                    <a:pt x="76332" y="33824"/>
                  </a:lnTo>
                  <a:lnTo>
                    <a:pt x="77145" y="31646"/>
                  </a:lnTo>
                  <a:lnTo>
                    <a:pt x="77932" y="29416"/>
                  </a:lnTo>
                  <a:lnTo>
                    <a:pt x="78169" y="28707"/>
                  </a:lnTo>
                  <a:lnTo>
                    <a:pt x="78352" y="27999"/>
                  </a:lnTo>
                  <a:lnTo>
                    <a:pt x="78510" y="27290"/>
                  </a:lnTo>
                  <a:lnTo>
                    <a:pt x="78667" y="26582"/>
                  </a:lnTo>
                  <a:lnTo>
                    <a:pt x="78772" y="25873"/>
                  </a:lnTo>
                  <a:lnTo>
                    <a:pt x="78877" y="25165"/>
                  </a:lnTo>
                  <a:lnTo>
                    <a:pt x="78930" y="24456"/>
                  </a:lnTo>
                  <a:lnTo>
                    <a:pt x="78982" y="23748"/>
                  </a:lnTo>
                  <a:lnTo>
                    <a:pt x="78982" y="23039"/>
                  </a:lnTo>
                  <a:lnTo>
                    <a:pt x="78982" y="22331"/>
                  </a:lnTo>
                  <a:lnTo>
                    <a:pt x="78956" y="21622"/>
                  </a:lnTo>
                  <a:lnTo>
                    <a:pt x="78903" y="20940"/>
                  </a:lnTo>
                  <a:lnTo>
                    <a:pt x="78798" y="20232"/>
                  </a:lnTo>
                  <a:lnTo>
                    <a:pt x="78693" y="19549"/>
                  </a:lnTo>
                  <a:lnTo>
                    <a:pt x="78562" y="18841"/>
                  </a:lnTo>
                  <a:lnTo>
                    <a:pt x="78431" y="18159"/>
                  </a:lnTo>
                  <a:lnTo>
                    <a:pt x="78247" y="17503"/>
                  </a:lnTo>
                  <a:lnTo>
                    <a:pt x="78037" y="16821"/>
                  </a:lnTo>
                  <a:lnTo>
                    <a:pt x="77827" y="16165"/>
                  </a:lnTo>
                  <a:lnTo>
                    <a:pt x="77591" y="15509"/>
                  </a:lnTo>
                  <a:lnTo>
                    <a:pt x="77303" y="14853"/>
                  </a:lnTo>
                  <a:lnTo>
                    <a:pt x="77014" y="14223"/>
                  </a:lnTo>
                  <a:lnTo>
                    <a:pt x="76725" y="13593"/>
                  </a:lnTo>
                  <a:lnTo>
                    <a:pt x="76384" y="12990"/>
                  </a:lnTo>
                  <a:lnTo>
                    <a:pt x="76043" y="12360"/>
                  </a:lnTo>
                  <a:lnTo>
                    <a:pt x="75650" y="11783"/>
                  </a:lnTo>
                  <a:lnTo>
                    <a:pt x="75256" y="11205"/>
                  </a:lnTo>
                  <a:lnTo>
                    <a:pt x="74836" y="10628"/>
                  </a:lnTo>
                  <a:lnTo>
                    <a:pt x="74416" y="10077"/>
                  </a:lnTo>
                  <a:lnTo>
                    <a:pt x="73944" y="9526"/>
                  </a:lnTo>
                  <a:lnTo>
                    <a:pt x="73472" y="9001"/>
                  </a:lnTo>
                  <a:lnTo>
                    <a:pt x="72973" y="8476"/>
                  </a:lnTo>
                  <a:lnTo>
                    <a:pt x="72737" y="8240"/>
                  </a:lnTo>
                  <a:lnTo>
                    <a:pt x="66807" y="2494"/>
                  </a:lnTo>
                  <a:lnTo>
                    <a:pt x="66492" y="2205"/>
                  </a:lnTo>
                  <a:lnTo>
                    <a:pt x="66151" y="1916"/>
                  </a:lnTo>
                  <a:lnTo>
                    <a:pt x="65810" y="1654"/>
                  </a:lnTo>
                  <a:lnTo>
                    <a:pt x="65442" y="1392"/>
                  </a:lnTo>
                  <a:lnTo>
                    <a:pt x="65101" y="1182"/>
                  </a:lnTo>
                  <a:lnTo>
                    <a:pt x="64734" y="972"/>
                  </a:lnTo>
                  <a:lnTo>
                    <a:pt x="64340" y="788"/>
                  </a:lnTo>
                  <a:lnTo>
                    <a:pt x="63947" y="604"/>
                  </a:lnTo>
                  <a:lnTo>
                    <a:pt x="63579" y="473"/>
                  </a:lnTo>
                  <a:lnTo>
                    <a:pt x="63186" y="342"/>
                  </a:lnTo>
                  <a:lnTo>
                    <a:pt x="62766" y="237"/>
                  </a:lnTo>
                  <a:lnTo>
                    <a:pt x="62372" y="158"/>
                  </a:lnTo>
                  <a:lnTo>
                    <a:pt x="61952" y="80"/>
                  </a:lnTo>
                  <a:lnTo>
                    <a:pt x="61559" y="27"/>
                  </a:lnTo>
                  <a:lnTo>
                    <a:pt x="6113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42;p18"/>
            <p:cNvSpPr/>
            <p:nvPr/>
          </p:nvSpPr>
          <p:spPr>
            <a:xfrm>
              <a:off x="3540441" y="3648396"/>
              <a:ext cx="41370" cy="24452"/>
            </a:xfrm>
            <a:custGeom>
              <a:avLst/>
              <a:gdLst/>
              <a:ahLst/>
              <a:cxnLst/>
              <a:rect l="l" t="t" r="r" b="b"/>
              <a:pathLst>
                <a:path w="11311" h="6640" extrusionOk="0">
                  <a:moveTo>
                    <a:pt x="5669" y="1"/>
                  </a:moveTo>
                  <a:lnTo>
                    <a:pt x="5091" y="27"/>
                  </a:lnTo>
                  <a:lnTo>
                    <a:pt x="4514" y="132"/>
                  </a:lnTo>
                  <a:lnTo>
                    <a:pt x="3989" y="263"/>
                  </a:lnTo>
                  <a:lnTo>
                    <a:pt x="3464" y="447"/>
                  </a:lnTo>
                  <a:lnTo>
                    <a:pt x="2966" y="683"/>
                  </a:lnTo>
                  <a:lnTo>
                    <a:pt x="2494" y="972"/>
                  </a:lnTo>
                  <a:lnTo>
                    <a:pt x="2074" y="1287"/>
                  </a:lnTo>
                  <a:lnTo>
                    <a:pt x="1680" y="1654"/>
                  </a:lnTo>
                  <a:lnTo>
                    <a:pt x="1313" y="2074"/>
                  </a:lnTo>
                  <a:lnTo>
                    <a:pt x="972" y="2494"/>
                  </a:lnTo>
                  <a:lnTo>
                    <a:pt x="709" y="2966"/>
                  </a:lnTo>
                  <a:lnTo>
                    <a:pt x="473" y="3464"/>
                  </a:lnTo>
                  <a:lnTo>
                    <a:pt x="263" y="3963"/>
                  </a:lnTo>
                  <a:lnTo>
                    <a:pt x="132" y="4514"/>
                  </a:lnTo>
                  <a:lnTo>
                    <a:pt x="53" y="5065"/>
                  </a:lnTo>
                  <a:lnTo>
                    <a:pt x="27" y="5642"/>
                  </a:lnTo>
                  <a:lnTo>
                    <a:pt x="1" y="5931"/>
                  </a:lnTo>
                  <a:lnTo>
                    <a:pt x="27" y="6167"/>
                  </a:lnTo>
                  <a:lnTo>
                    <a:pt x="53" y="6272"/>
                  </a:lnTo>
                  <a:lnTo>
                    <a:pt x="106" y="6351"/>
                  </a:lnTo>
                  <a:lnTo>
                    <a:pt x="158" y="6456"/>
                  </a:lnTo>
                  <a:lnTo>
                    <a:pt x="263" y="6534"/>
                  </a:lnTo>
                  <a:lnTo>
                    <a:pt x="342" y="6587"/>
                  </a:lnTo>
                  <a:lnTo>
                    <a:pt x="473" y="6639"/>
                  </a:lnTo>
                  <a:lnTo>
                    <a:pt x="762" y="6639"/>
                  </a:lnTo>
                  <a:lnTo>
                    <a:pt x="1365" y="6456"/>
                  </a:lnTo>
                  <a:lnTo>
                    <a:pt x="1969" y="6325"/>
                  </a:lnTo>
                  <a:lnTo>
                    <a:pt x="2572" y="6220"/>
                  </a:lnTo>
                  <a:lnTo>
                    <a:pt x="3202" y="6115"/>
                  </a:lnTo>
                  <a:lnTo>
                    <a:pt x="3806" y="6036"/>
                  </a:lnTo>
                  <a:lnTo>
                    <a:pt x="4435" y="5983"/>
                  </a:lnTo>
                  <a:lnTo>
                    <a:pt x="5039" y="5957"/>
                  </a:lnTo>
                  <a:lnTo>
                    <a:pt x="5669" y="5931"/>
                  </a:lnTo>
                  <a:lnTo>
                    <a:pt x="6272" y="5957"/>
                  </a:lnTo>
                  <a:lnTo>
                    <a:pt x="6902" y="5983"/>
                  </a:lnTo>
                  <a:lnTo>
                    <a:pt x="7505" y="6036"/>
                  </a:lnTo>
                  <a:lnTo>
                    <a:pt x="8109" y="6115"/>
                  </a:lnTo>
                  <a:lnTo>
                    <a:pt x="8739" y="6220"/>
                  </a:lnTo>
                  <a:lnTo>
                    <a:pt x="9342" y="6325"/>
                  </a:lnTo>
                  <a:lnTo>
                    <a:pt x="9946" y="6456"/>
                  </a:lnTo>
                  <a:lnTo>
                    <a:pt x="10549" y="6639"/>
                  </a:lnTo>
                  <a:lnTo>
                    <a:pt x="10838" y="6639"/>
                  </a:lnTo>
                  <a:lnTo>
                    <a:pt x="10943" y="6587"/>
                  </a:lnTo>
                  <a:lnTo>
                    <a:pt x="11074" y="6534"/>
                  </a:lnTo>
                  <a:lnTo>
                    <a:pt x="11153" y="6430"/>
                  </a:lnTo>
                  <a:lnTo>
                    <a:pt x="11231" y="6325"/>
                  </a:lnTo>
                  <a:lnTo>
                    <a:pt x="11284" y="6193"/>
                  </a:lnTo>
                  <a:lnTo>
                    <a:pt x="11310" y="6062"/>
                  </a:lnTo>
                  <a:lnTo>
                    <a:pt x="11310" y="5642"/>
                  </a:lnTo>
                  <a:lnTo>
                    <a:pt x="11258" y="5065"/>
                  </a:lnTo>
                  <a:lnTo>
                    <a:pt x="11179" y="4514"/>
                  </a:lnTo>
                  <a:lnTo>
                    <a:pt x="11048" y="3963"/>
                  </a:lnTo>
                  <a:lnTo>
                    <a:pt x="10864" y="3464"/>
                  </a:lnTo>
                  <a:lnTo>
                    <a:pt x="10628" y="2966"/>
                  </a:lnTo>
                  <a:lnTo>
                    <a:pt x="10339" y="2494"/>
                  </a:lnTo>
                  <a:lnTo>
                    <a:pt x="9998" y="2074"/>
                  </a:lnTo>
                  <a:lnTo>
                    <a:pt x="9657" y="1654"/>
                  </a:lnTo>
                  <a:lnTo>
                    <a:pt x="9237" y="1287"/>
                  </a:lnTo>
                  <a:lnTo>
                    <a:pt x="8817" y="972"/>
                  </a:lnTo>
                  <a:lnTo>
                    <a:pt x="8345" y="683"/>
                  </a:lnTo>
                  <a:lnTo>
                    <a:pt x="7846" y="447"/>
                  </a:lnTo>
                  <a:lnTo>
                    <a:pt x="7322" y="263"/>
                  </a:lnTo>
                  <a:lnTo>
                    <a:pt x="6797" y="132"/>
                  </a:lnTo>
                  <a:lnTo>
                    <a:pt x="6246" y="27"/>
                  </a:lnTo>
                  <a:lnTo>
                    <a:pt x="566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351;p18"/>
          <p:cNvGrpSpPr/>
          <p:nvPr/>
        </p:nvGrpSpPr>
        <p:grpSpPr>
          <a:xfrm>
            <a:off x="7723848" y="3690651"/>
            <a:ext cx="1089646" cy="1090669"/>
            <a:chOff x="2781309" y="3550803"/>
            <a:chExt cx="361240" cy="363805"/>
          </a:xfrm>
          <a:solidFill>
            <a:schemeClr val="tx1">
              <a:lumMod val="65000"/>
              <a:lumOff val="35000"/>
            </a:schemeClr>
          </a:solidFill>
        </p:grpSpPr>
        <p:sp>
          <p:nvSpPr>
            <p:cNvPr id="127" name="Google Shape;352;p18"/>
            <p:cNvSpPr/>
            <p:nvPr/>
          </p:nvSpPr>
          <p:spPr>
            <a:xfrm>
              <a:off x="2894841" y="3670138"/>
              <a:ext cx="21213" cy="21263"/>
            </a:xfrm>
            <a:custGeom>
              <a:avLst/>
              <a:gdLst/>
              <a:ahLst/>
              <a:cxnLst/>
              <a:rect l="l" t="t" r="r" b="b"/>
              <a:pathLst>
                <a:path w="5800" h="5774" extrusionOk="0">
                  <a:moveTo>
                    <a:pt x="2651" y="1"/>
                  </a:moveTo>
                  <a:lnTo>
                    <a:pt x="2362" y="27"/>
                  </a:lnTo>
                  <a:lnTo>
                    <a:pt x="2073" y="106"/>
                  </a:lnTo>
                  <a:lnTo>
                    <a:pt x="1785" y="211"/>
                  </a:lnTo>
                  <a:lnTo>
                    <a:pt x="1522" y="342"/>
                  </a:lnTo>
                  <a:lnTo>
                    <a:pt x="1286" y="473"/>
                  </a:lnTo>
                  <a:lnTo>
                    <a:pt x="1076" y="630"/>
                  </a:lnTo>
                  <a:lnTo>
                    <a:pt x="866" y="840"/>
                  </a:lnTo>
                  <a:lnTo>
                    <a:pt x="683" y="1024"/>
                  </a:lnTo>
                  <a:lnTo>
                    <a:pt x="499" y="1260"/>
                  </a:lnTo>
                  <a:lnTo>
                    <a:pt x="368" y="1496"/>
                  </a:lnTo>
                  <a:lnTo>
                    <a:pt x="237" y="1759"/>
                  </a:lnTo>
                  <a:lnTo>
                    <a:pt x="132" y="2021"/>
                  </a:lnTo>
                  <a:lnTo>
                    <a:pt x="79" y="2284"/>
                  </a:lnTo>
                  <a:lnTo>
                    <a:pt x="27" y="2572"/>
                  </a:lnTo>
                  <a:lnTo>
                    <a:pt x="1" y="2835"/>
                  </a:lnTo>
                  <a:lnTo>
                    <a:pt x="27" y="3123"/>
                  </a:lnTo>
                  <a:lnTo>
                    <a:pt x="53" y="3412"/>
                  </a:lnTo>
                  <a:lnTo>
                    <a:pt x="132" y="3701"/>
                  </a:lnTo>
                  <a:lnTo>
                    <a:pt x="237" y="3989"/>
                  </a:lnTo>
                  <a:lnTo>
                    <a:pt x="368" y="4278"/>
                  </a:lnTo>
                  <a:lnTo>
                    <a:pt x="525" y="4540"/>
                  </a:lnTo>
                  <a:lnTo>
                    <a:pt x="709" y="4750"/>
                  </a:lnTo>
                  <a:lnTo>
                    <a:pt x="893" y="4986"/>
                  </a:lnTo>
                  <a:lnTo>
                    <a:pt x="1129" y="5170"/>
                  </a:lnTo>
                  <a:lnTo>
                    <a:pt x="1339" y="5327"/>
                  </a:lnTo>
                  <a:lnTo>
                    <a:pt x="1601" y="5459"/>
                  </a:lnTo>
                  <a:lnTo>
                    <a:pt x="1837" y="5564"/>
                  </a:lnTo>
                  <a:lnTo>
                    <a:pt x="2100" y="5668"/>
                  </a:lnTo>
                  <a:lnTo>
                    <a:pt x="2362" y="5721"/>
                  </a:lnTo>
                  <a:lnTo>
                    <a:pt x="2651" y="5773"/>
                  </a:lnTo>
                  <a:lnTo>
                    <a:pt x="3202" y="5773"/>
                  </a:lnTo>
                  <a:lnTo>
                    <a:pt x="3464" y="5721"/>
                  </a:lnTo>
                  <a:lnTo>
                    <a:pt x="3753" y="5642"/>
                  </a:lnTo>
                  <a:lnTo>
                    <a:pt x="4015" y="5564"/>
                  </a:lnTo>
                  <a:lnTo>
                    <a:pt x="4278" y="5432"/>
                  </a:lnTo>
                  <a:lnTo>
                    <a:pt x="4514" y="5275"/>
                  </a:lnTo>
                  <a:lnTo>
                    <a:pt x="4724" y="5117"/>
                  </a:lnTo>
                  <a:lnTo>
                    <a:pt x="4934" y="4934"/>
                  </a:lnTo>
                  <a:lnTo>
                    <a:pt x="5117" y="4750"/>
                  </a:lnTo>
                  <a:lnTo>
                    <a:pt x="5275" y="4540"/>
                  </a:lnTo>
                  <a:lnTo>
                    <a:pt x="5406" y="4330"/>
                  </a:lnTo>
                  <a:lnTo>
                    <a:pt x="5537" y="4094"/>
                  </a:lnTo>
                  <a:lnTo>
                    <a:pt x="5642" y="3858"/>
                  </a:lnTo>
                  <a:lnTo>
                    <a:pt x="5695" y="3596"/>
                  </a:lnTo>
                  <a:lnTo>
                    <a:pt x="5747" y="3333"/>
                  </a:lnTo>
                  <a:lnTo>
                    <a:pt x="5799" y="3097"/>
                  </a:lnTo>
                  <a:lnTo>
                    <a:pt x="5799" y="2835"/>
                  </a:lnTo>
                  <a:lnTo>
                    <a:pt x="5773" y="2572"/>
                  </a:lnTo>
                  <a:lnTo>
                    <a:pt x="5747" y="2310"/>
                  </a:lnTo>
                  <a:lnTo>
                    <a:pt x="5668" y="2047"/>
                  </a:lnTo>
                  <a:lnTo>
                    <a:pt x="5563" y="1733"/>
                  </a:lnTo>
                  <a:lnTo>
                    <a:pt x="5406" y="1444"/>
                  </a:lnTo>
                  <a:lnTo>
                    <a:pt x="5222" y="1182"/>
                  </a:lnTo>
                  <a:lnTo>
                    <a:pt x="5039" y="945"/>
                  </a:lnTo>
                  <a:lnTo>
                    <a:pt x="4829" y="735"/>
                  </a:lnTo>
                  <a:lnTo>
                    <a:pt x="4592" y="552"/>
                  </a:lnTo>
                  <a:lnTo>
                    <a:pt x="4356" y="368"/>
                  </a:lnTo>
                  <a:lnTo>
                    <a:pt x="4094" y="237"/>
                  </a:lnTo>
                  <a:lnTo>
                    <a:pt x="3805" y="132"/>
                  </a:lnTo>
                  <a:lnTo>
                    <a:pt x="3543" y="53"/>
                  </a:lnTo>
                  <a:lnTo>
                    <a:pt x="325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53;p18"/>
            <p:cNvSpPr/>
            <p:nvPr/>
          </p:nvSpPr>
          <p:spPr>
            <a:xfrm>
              <a:off x="2928721" y="3655934"/>
              <a:ext cx="21213" cy="21263"/>
            </a:xfrm>
            <a:custGeom>
              <a:avLst/>
              <a:gdLst/>
              <a:ahLst/>
              <a:cxnLst/>
              <a:rect l="l" t="t" r="r" b="b"/>
              <a:pathLst>
                <a:path w="5800" h="5774" extrusionOk="0">
                  <a:moveTo>
                    <a:pt x="2598" y="1"/>
                  </a:moveTo>
                  <a:lnTo>
                    <a:pt x="2335" y="53"/>
                  </a:lnTo>
                  <a:lnTo>
                    <a:pt x="2047" y="105"/>
                  </a:lnTo>
                  <a:lnTo>
                    <a:pt x="1784" y="210"/>
                  </a:lnTo>
                  <a:lnTo>
                    <a:pt x="1522" y="342"/>
                  </a:lnTo>
                  <a:lnTo>
                    <a:pt x="1286" y="473"/>
                  </a:lnTo>
                  <a:lnTo>
                    <a:pt x="1076" y="630"/>
                  </a:lnTo>
                  <a:lnTo>
                    <a:pt x="866" y="814"/>
                  </a:lnTo>
                  <a:lnTo>
                    <a:pt x="682" y="1024"/>
                  </a:lnTo>
                  <a:lnTo>
                    <a:pt x="499" y="1260"/>
                  </a:lnTo>
                  <a:lnTo>
                    <a:pt x="367" y="1496"/>
                  </a:lnTo>
                  <a:lnTo>
                    <a:pt x="236" y="1732"/>
                  </a:lnTo>
                  <a:lnTo>
                    <a:pt x="131" y="1995"/>
                  </a:lnTo>
                  <a:lnTo>
                    <a:pt x="79" y="2257"/>
                  </a:lnTo>
                  <a:lnTo>
                    <a:pt x="26" y="2546"/>
                  </a:lnTo>
                  <a:lnTo>
                    <a:pt x="0" y="2834"/>
                  </a:lnTo>
                  <a:lnTo>
                    <a:pt x="26" y="3123"/>
                  </a:lnTo>
                  <a:lnTo>
                    <a:pt x="53" y="3438"/>
                  </a:lnTo>
                  <a:lnTo>
                    <a:pt x="131" y="3727"/>
                  </a:lnTo>
                  <a:lnTo>
                    <a:pt x="236" y="4015"/>
                  </a:lnTo>
                  <a:lnTo>
                    <a:pt x="394" y="4304"/>
                  </a:lnTo>
                  <a:lnTo>
                    <a:pt x="551" y="4566"/>
                  </a:lnTo>
                  <a:lnTo>
                    <a:pt x="735" y="4776"/>
                  </a:lnTo>
                  <a:lnTo>
                    <a:pt x="919" y="4986"/>
                  </a:lnTo>
                  <a:lnTo>
                    <a:pt x="1128" y="5170"/>
                  </a:lnTo>
                  <a:lnTo>
                    <a:pt x="1365" y="5327"/>
                  </a:lnTo>
                  <a:lnTo>
                    <a:pt x="1601" y="5485"/>
                  </a:lnTo>
                  <a:lnTo>
                    <a:pt x="1863" y="5590"/>
                  </a:lnTo>
                  <a:lnTo>
                    <a:pt x="2126" y="5668"/>
                  </a:lnTo>
                  <a:lnTo>
                    <a:pt x="2388" y="5721"/>
                  </a:lnTo>
                  <a:lnTo>
                    <a:pt x="2650" y="5773"/>
                  </a:lnTo>
                  <a:lnTo>
                    <a:pt x="2913" y="5773"/>
                  </a:lnTo>
                  <a:lnTo>
                    <a:pt x="3201" y="5747"/>
                  </a:lnTo>
                  <a:lnTo>
                    <a:pt x="3464" y="5721"/>
                  </a:lnTo>
                  <a:lnTo>
                    <a:pt x="3726" y="5642"/>
                  </a:lnTo>
                  <a:lnTo>
                    <a:pt x="4041" y="5537"/>
                  </a:lnTo>
                  <a:lnTo>
                    <a:pt x="4303" y="5406"/>
                  </a:lnTo>
                  <a:lnTo>
                    <a:pt x="4540" y="5248"/>
                  </a:lnTo>
                  <a:lnTo>
                    <a:pt x="4776" y="5065"/>
                  </a:lnTo>
                  <a:lnTo>
                    <a:pt x="4986" y="4881"/>
                  </a:lnTo>
                  <a:lnTo>
                    <a:pt x="5169" y="4671"/>
                  </a:lnTo>
                  <a:lnTo>
                    <a:pt x="5327" y="4435"/>
                  </a:lnTo>
                  <a:lnTo>
                    <a:pt x="5458" y="4199"/>
                  </a:lnTo>
                  <a:lnTo>
                    <a:pt x="5589" y="3963"/>
                  </a:lnTo>
                  <a:lnTo>
                    <a:pt x="5668" y="3700"/>
                  </a:lnTo>
                  <a:lnTo>
                    <a:pt x="5747" y="3438"/>
                  </a:lnTo>
                  <a:lnTo>
                    <a:pt x="5773" y="3149"/>
                  </a:lnTo>
                  <a:lnTo>
                    <a:pt x="5799" y="2887"/>
                  </a:lnTo>
                  <a:lnTo>
                    <a:pt x="5773" y="2598"/>
                  </a:lnTo>
                  <a:lnTo>
                    <a:pt x="5747" y="2310"/>
                  </a:lnTo>
                  <a:lnTo>
                    <a:pt x="5668" y="2047"/>
                  </a:lnTo>
                  <a:lnTo>
                    <a:pt x="5563" y="1732"/>
                  </a:lnTo>
                  <a:lnTo>
                    <a:pt x="5406" y="1470"/>
                  </a:lnTo>
                  <a:lnTo>
                    <a:pt x="5248" y="1208"/>
                  </a:lnTo>
                  <a:lnTo>
                    <a:pt x="5064" y="971"/>
                  </a:lnTo>
                  <a:lnTo>
                    <a:pt x="4881" y="788"/>
                  </a:lnTo>
                  <a:lnTo>
                    <a:pt x="4671" y="604"/>
                  </a:lnTo>
                  <a:lnTo>
                    <a:pt x="4435" y="420"/>
                  </a:lnTo>
                  <a:lnTo>
                    <a:pt x="4198" y="289"/>
                  </a:lnTo>
                  <a:lnTo>
                    <a:pt x="3936" y="184"/>
                  </a:lnTo>
                  <a:lnTo>
                    <a:pt x="3674" y="105"/>
                  </a:lnTo>
                  <a:lnTo>
                    <a:pt x="3411" y="27"/>
                  </a:lnTo>
                  <a:lnTo>
                    <a:pt x="314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54;p18"/>
            <p:cNvSpPr/>
            <p:nvPr/>
          </p:nvSpPr>
          <p:spPr>
            <a:xfrm>
              <a:off x="2962596" y="3670138"/>
              <a:ext cx="21118" cy="21263"/>
            </a:xfrm>
            <a:custGeom>
              <a:avLst/>
              <a:gdLst/>
              <a:ahLst/>
              <a:cxnLst/>
              <a:rect l="l" t="t" r="r" b="b"/>
              <a:pathLst>
                <a:path w="5774" h="5774" extrusionOk="0">
                  <a:moveTo>
                    <a:pt x="2598" y="1"/>
                  </a:moveTo>
                  <a:lnTo>
                    <a:pt x="2231" y="79"/>
                  </a:lnTo>
                  <a:lnTo>
                    <a:pt x="1864" y="184"/>
                  </a:lnTo>
                  <a:lnTo>
                    <a:pt x="1496" y="342"/>
                  </a:lnTo>
                  <a:lnTo>
                    <a:pt x="1155" y="552"/>
                  </a:lnTo>
                  <a:lnTo>
                    <a:pt x="840" y="840"/>
                  </a:lnTo>
                  <a:lnTo>
                    <a:pt x="683" y="998"/>
                  </a:lnTo>
                  <a:lnTo>
                    <a:pt x="552" y="1182"/>
                  </a:lnTo>
                  <a:lnTo>
                    <a:pt x="447" y="1365"/>
                  </a:lnTo>
                  <a:lnTo>
                    <a:pt x="342" y="1549"/>
                  </a:lnTo>
                  <a:lnTo>
                    <a:pt x="158" y="1942"/>
                  </a:lnTo>
                  <a:lnTo>
                    <a:pt x="53" y="2310"/>
                  </a:lnTo>
                  <a:lnTo>
                    <a:pt x="1" y="2730"/>
                  </a:lnTo>
                  <a:lnTo>
                    <a:pt x="1" y="3123"/>
                  </a:lnTo>
                  <a:lnTo>
                    <a:pt x="79" y="3491"/>
                  </a:lnTo>
                  <a:lnTo>
                    <a:pt x="184" y="3884"/>
                  </a:lnTo>
                  <a:lnTo>
                    <a:pt x="342" y="4225"/>
                  </a:lnTo>
                  <a:lnTo>
                    <a:pt x="526" y="4566"/>
                  </a:lnTo>
                  <a:lnTo>
                    <a:pt x="788" y="4881"/>
                  </a:lnTo>
                  <a:lnTo>
                    <a:pt x="1077" y="5144"/>
                  </a:lnTo>
                  <a:lnTo>
                    <a:pt x="1391" y="5380"/>
                  </a:lnTo>
                  <a:lnTo>
                    <a:pt x="1759" y="5564"/>
                  </a:lnTo>
                  <a:lnTo>
                    <a:pt x="2179" y="5695"/>
                  </a:lnTo>
                  <a:lnTo>
                    <a:pt x="2389" y="5721"/>
                  </a:lnTo>
                  <a:lnTo>
                    <a:pt x="2598" y="5773"/>
                  </a:lnTo>
                  <a:lnTo>
                    <a:pt x="2966" y="5773"/>
                  </a:lnTo>
                  <a:lnTo>
                    <a:pt x="3281" y="5747"/>
                  </a:lnTo>
                  <a:lnTo>
                    <a:pt x="3622" y="5695"/>
                  </a:lnTo>
                  <a:lnTo>
                    <a:pt x="3937" y="5590"/>
                  </a:lnTo>
                  <a:lnTo>
                    <a:pt x="4225" y="5459"/>
                  </a:lnTo>
                  <a:lnTo>
                    <a:pt x="4514" y="5275"/>
                  </a:lnTo>
                  <a:lnTo>
                    <a:pt x="4776" y="5091"/>
                  </a:lnTo>
                  <a:lnTo>
                    <a:pt x="5013" y="4855"/>
                  </a:lnTo>
                  <a:lnTo>
                    <a:pt x="5222" y="4619"/>
                  </a:lnTo>
                  <a:lnTo>
                    <a:pt x="5406" y="4330"/>
                  </a:lnTo>
                  <a:lnTo>
                    <a:pt x="5537" y="4042"/>
                  </a:lnTo>
                  <a:lnTo>
                    <a:pt x="5669" y="3727"/>
                  </a:lnTo>
                  <a:lnTo>
                    <a:pt x="5747" y="3386"/>
                  </a:lnTo>
                  <a:lnTo>
                    <a:pt x="5773" y="3045"/>
                  </a:lnTo>
                  <a:lnTo>
                    <a:pt x="5773" y="2677"/>
                  </a:lnTo>
                  <a:lnTo>
                    <a:pt x="5721" y="2310"/>
                  </a:lnTo>
                  <a:lnTo>
                    <a:pt x="5616" y="1916"/>
                  </a:lnTo>
                  <a:lnTo>
                    <a:pt x="5459" y="1523"/>
                  </a:lnTo>
                  <a:lnTo>
                    <a:pt x="5249" y="1182"/>
                  </a:lnTo>
                  <a:lnTo>
                    <a:pt x="4986" y="893"/>
                  </a:lnTo>
                  <a:lnTo>
                    <a:pt x="4698" y="630"/>
                  </a:lnTo>
                  <a:lnTo>
                    <a:pt x="4409" y="421"/>
                  </a:lnTo>
                  <a:lnTo>
                    <a:pt x="4068" y="237"/>
                  </a:lnTo>
                  <a:lnTo>
                    <a:pt x="3701" y="106"/>
                  </a:lnTo>
                  <a:lnTo>
                    <a:pt x="3333" y="27"/>
                  </a:lnTo>
                  <a:lnTo>
                    <a:pt x="296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55;p18"/>
            <p:cNvSpPr/>
            <p:nvPr/>
          </p:nvSpPr>
          <p:spPr>
            <a:xfrm>
              <a:off x="2897529" y="3686856"/>
              <a:ext cx="83592" cy="67062"/>
            </a:xfrm>
            <a:custGeom>
              <a:avLst/>
              <a:gdLst/>
              <a:ahLst/>
              <a:cxnLst/>
              <a:rect l="l" t="t" r="r" b="b"/>
              <a:pathLst>
                <a:path w="22855" h="18211" extrusionOk="0">
                  <a:moveTo>
                    <a:pt x="10837" y="0"/>
                  </a:moveTo>
                  <a:lnTo>
                    <a:pt x="10260" y="53"/>
                  </a:lnTo>
                  <a:lnTo>
                    <a:pt x="9683" y="131"/>
                  </a:lnTo>
                  <a:lnTo>
                    <a:pt x="9132" y="236"/>
                  </a:lnTo>
                  <a:lnTo>
                    <a:pt x="8581" y="368"/>
                  </a:lnTo>
                  <a:lnTo>
                    <a:pt x="8030" y="525"/>
                  </a:lnTo>
                  <a:lnTo>
                    <a:pt x="7505" y="682"/>
                  </a:lnTo>
                  <a:lnTo>
                    <a:pt x="6980" y="892"/>
                  </a:lnTo>
                  <a:lnTo>
                    <a:pt x="6481" y="1128"/>
                  </a:lnTo>
                  <a:lnTo>
                    <a:pt x="5983" y="1391"/>
                  </a:lnTo>
                  <a:lnTo>
                    <a:pt x="5511" y="1653"/>
                  </a:lnTo>
                  <a:lnTo>
                    <a:pt x="5038" y="1942"/>
                  </a:lnTo>
                  <a:lnTo>
                    <a:pt x="4592" y="2283"/>
                  </a:lnTo>
                  <a:lnTo>
                    <a:pt x="4172" y="2598"/>
                  </a:lnTo>
                  <a:lnTo>
                    <a:pt x="3753" y="2965"/>
                  </a:lnTo>
                  <a:lnTo>
                    <a:pt x="3359" y="3359"/>
                  </a:lnTo>
                  <a:lnTo>
                    <a:pt x="2965" y="3752"/>
                  </a:lnTo>
                  <a:lnTo>
                    <a:pt x="2624" y="4172"/>
                  </a:lnTo>
                  <a:lnTo>
                    <a:pt x="2283" y="4592"/>
                  </a:lnTo>
                  <a:lnTo>
                    <a:pt x="1942" y="5038"/>
                  </a:lnTo>
                  <a:lnTo>
                    <a:pt x="1653" y="5511"/>
                  </a:lnTo>
                  <a:lnTo>
                    <a:pt x="1391" y="5983"/>
                  </a:lnTo>
                  <a:lnTo>
                    <a:pt x="1129" y="6481"/>
                  </a:lnTo>
                  <a:lnTo>
                    <a:pt x="892" y="6980"/>
                  </a:lnTo>
                  <a:lnTo>
                    <a:pt x="682" y="7505"/>
                  </a:lnTo>
                  <a:lnTo>
                    <a:pt x="525" y="8030"/>
                  </a:lnTo>
                  <a:lnTo>
                    <a:pt x="368" y="8581"/>
                  </a:lnTo>
                  <a:lnTo>
                    <a:pt x="236" y="9132"/>
                  </a:lnTo>
                  <a:lnTo>
                    <a:pt x="131" y="9683"/>
                  </a:lnTo>
                  <a:lnTo>
                    <a:pt x="53" y="10260"/>
                  </a:lnTo>
                  <a:lnTo>
                    <a:pt x="0" y="10837"/>
                  </a:lnTo>
                  <a:lnTo>
                    <a:pt x="0" y="11414"/>
                  </a:lnTo>
                  <a:lnTo>
                    <a:pt x="0" y="11834"/>
                  </a:lnTo>
                  <a:lnTo>
                    <a:pt x="0" y="12228"/>
                  </a:lnTo>
                  <a:lnTo>
                    <a:pt x="53" y="12621"/>
                  </a:lnTo>
                  <a:lnTo>
                    <a:pt x="105" y="12989"/>
                  </a:lnTo>
                  <a:lnTo>
                    <a:pt x="184" y="13356"/>
                  </a:lnTo>
                  <a:lnTo>
                    <a:pt x="289" y="13724"/>
                  </a:lnTo>
                  <a:lnTo>
                    <a:pt x="394" y="14065"/>
                  </a:lnTo>
                  <a:lnTo>
                    <a:pt x="525" y="14406"/>
                  </a:lnTo>
                  <a:lnTo>
                    <a:pt x="682" y="14747"/>
                  </a:lnTo>
                  <a:lnTo>
                    <a:pt x="866" y="15062"/>
                  </a:lnTo>
                  <a:lnTo>
                    <a:pt x="1050" y="15377"/>
                  </a:lnTo>
                  <a:lnTo>
                    <a:pt x="1260" y="15665"/>
                  </a:lnTo>
                  <a:lnTo>
                    <a:pt x="1496" y="15954"/>
                  </a:lnTo>
                  <a:lnTo>
                    <a:pt x="1732" y="16216"/>
                  </a:lnTo>
                  <a:lnTo>
                    <a:pt x="1994" y="16452"/>
                  </a:lnTo>
                  <a:lnTo>
                    <a:pt x="2257" y="16715"/>
                  </a:lnTo>
                  <a:lnTo>
                    <a:pt x="2545" y="16925"/>
                  </a:lnTo>
                  <a:lnTo>
                    <a:pt x="2834" y="17135"/>
                  </a:lnTo>
                  <a:lnTo>
                    <a:pt x="3123" y="17318"/>
                  </a:lnTo>
                  <a:lnTo>
                    <a:pt x="3438" y="17502"/>
                  </a:lnTo>
                  <a:lnTo>
                    <a:pt x="3753" y="17659"/>
                  </a:lnTo>
                  <a:lnTo>
                    <a:pt x="4094" y="17791"/>
                  </a:lnTo>
                  <a:lnTo>
                    <a:pt x="4435" y="17922"/>
                  </a:lnTo>
                  <a:lnTo>
                    <a:pt x="4776" y="18027"/>
                  </a:lnTo>
                  <a:lnTo>
                    <a:pt x="5143" y="18106"/>
                  </a:lnTo>
                  <a:lnTo>
                    <a:pt x="5484" y="18158"/>
                  </a:lnTo>
                  <a:lnTo>
                    <a:pt x="5852" y="18184"/>
                  </a:lnTo>
                  <a:lnTo>
                    <a:pt x="6219" y="18210"/>
                  </a:lnTo>
                  <a:lnTo>
                    <a:pt x="6613" y="18210"/>
                  </a:lnTo>
                  <a:lnTo>
                    <a:pt x="6980" y="18184"/>
                  </a:lnTo>
                  <a:lnTo>
                    <a:pt x="7374" y="18132"/>
                  </a:lnTo>
                  <a:lnTo>
                    <a:pt x="7741" y="18053"/>
                  </a:lnTo>
                  <a:lnTo>
                    <a:pt x="8135" y="17974"/>
                  </a:lnTo>
                  <a:lnTo>
                    <a:pt x="8948" y="17764"/>
                  </a:lnTo>
                  <a:lnTo>
                    <a:pt x="9761" y="17607"/>
                  </a:lnTo>
                  <a:lnTo>
                    <a:pt x="10601" y="17528"/>
                  </a:lnTo>
                  <a:lnTo>
                    <a:pt x="11414" y="17502"/>
                  </a:lnTo>
                  <a:lnTo>
                    <a:pt x="12254" y="17528"/>
                  </a:lnTo>
                  <a:lnTo>
                    <a:pt x="13094" y="17607"/>
                  </a:lnTo>
                  <a:lnTo>
                    <a:pt x="13907" y="17764"/>
                  </a:lnTo>
                  <a:lnTo>
                    <a:pt x="14721" y="17974"/>
                  </a:lnTo>
                  <a:lnTo>
                    <a:pt x="15114" y="18053"/>
                  </a:lnTo>
                  <a:lnTo>
                    <a:pt x="15482" y="18132"/>
                  </a:lnTo>
                  <a:lnTo>
                    <a:pt x="15875" y="18184"/>
                  </a:lnTo>
                  <a:lnTo>
                    <a:pt x="16243" y="18210"/>
                  </a:lnTo>
                  <a:lnTo>
                    <a:pt x="16610" y="18210"/>
                  </a:lnTo>
                  <a:lnTo>
                    <a:pt x="16977" y="18184"/>
                  </a:lnTo>
                  <a:lnTo>
                    <a:pt x="17345" y="18158"/>
                  </a:lnTo>
                  <a:lnTo>
                    <a:pt x="17712" y="18106"/>
                  </a:lnTo>
                  <a:lnTo>
                    <a:pt x="18079" y="18027"/>
                  </a:lnTo>
                  <a:lnTo>
                    <a:pt x="18420" y="17922"/>
                  </a:lnTo>
                  <a:lnTo>
                    <a:pt x="18762" y="17791"/>
                  </a:lnTo>
                  <a:lnTo>
                    <a:pt x="19076" y="17659"/>
                  </a:lnTo>
                  <a:lnTo>
                    <a:pt x="19418" y="17502"/>
                  </a:lnTo>
                  <a:lnTo>
                    <a:pt x="19732" y="17318"/>
                  </a:lnTo>
                  <a:lnTo>
                    <a:pt x="20021" y="17135"/>
                  </a:lnTo>
                  <a:lnTo>
                    <a:pt x="20310" y="16925"/>
                  </a:lnTo>
                  <a:lnTo>
                    <a:pt x="20598" y="16715"/>
                  </a:lnTo>
                  <a:lnTo>
                    <a:pt x="20861" y="16452"/>
                  </a:lnTo>
                  <a:lnTo>
                    <a:pt x="21123" y="16216"/>
                  </a:lnTo>
                  <a:lnTo>
                    <a:pt x="21359" y="15954"/>
                  </a:lnTo>
                  <a:lnTo>
                    <a:pt x="21569" y="15665"/>
                  </a:lnTo>
                  <a:lnTo>
                    <a:pt x="21779" y="15377"/>
                  </a:lnTo>
                  <a:lnTo>
                    <a:pt x="21989" y="15062"/>
                  </a:lnTo>
                  <a:lnTo>
                    <a:pt x="22147" y="14747"/>
                  </a:lnTo>
                  <a:lnTo>
                    <a:pt x="22304" y="14406"/>
                  </a:lnTo>
                  <a:lnTo>
                    <a:pt x="22461" y="14065"/>
                  </a:lnTo>
                  <a:lnTo>
                    <a:pt x="22566" y="13724"/>
                  </a:lnTo>
                  <a:lnTo>
                    <a:pt x="22671" y="13356"/>
                  </a:lnTo>
                  <a:lnTo>
                    <a:pt x="22750" y="12989"/>
                  </a:lnTo>
                  <a:lnTo>
                    <a:pt x="22803" y="12621"/>
                  </a:lnTo>
                  <a:lnTo>
                    <a:pt x="22829" y="12228"/>
                  </a:lnTo>
                  <a:lnTo>
                    <a:pt x="22855" y="11834"/>
                  </a:lnTo>
                  <a:lnTo>
                    <a:pt x="22855" y="11414"/>
                  </a:lnTo>
                  <a:lnTo>
                    <a:pt x="22829" y="10837"/>
                  </a:lnTo>
                  <a:lnTo>
                    <a:pt x="22803" y="10260"/>
                  </a:lnTo>
                  <a:lnTo>
                    <a:pt x="22724" y="9683"/>
                  </a:lnTo>
                  <a:lnTo>
                    <a:pt x="22619" y="9132"/>
                  </a:lnTo>
                  <a:lnTo>
                    <a:pt x="22488" y="8581"/>
                  </a:lnTo>
                  <a:lnTo>
                    <a:pt x="22330" y="8030"/>
                  </a:lnTo>
                  <a:lnTo>
                    <a:pt x="22147" y="7505"/>
                  </a:lnTo>
                  <a:lnTo>
                    <a:pt x="21963" y="6980"/>
                  </a:lnTo>
                  <a:lnTo>
                    <a:pt x="21727" y="6481"/>
                  </a:lnTo>
                  <a:lnTo>
                    <a:pt x="21464" y="5983"/>
                  </a:lnTo>
                  <a:lnTo>
                    <a:pt x="21202" y="5511"/>
                  </a:lnTo>
                  <a:lnTo>
                    <a:pt x="20887" y="5038"/>
                  </a:lnTo>
                  <a:lnTo>
                    <a:pt x="20572" y="4592"/>
                  </a:lnTo>
                  <a:lnTo>
                    <a:pt x="20231" y="4172"/>
                  </a:lnTo>
                  <a:lnTo>
                    <a:pt x="19890" y="3752"/>
                  </a:lnTo>
                  <a:lnTo>
                    <a:pt x="19496" y="3359"/>
                  </a:lnTo>
                  <a:lnTo>
                    <a:pt x="19103" y="2965"/>
                  </a:lnTo>
                  <a:lnTo>
                    <a:pt x="18683" y="2598"/>
                  </a:lnTo>
                  <a:lnTo>
                    <a:pt x="18263" y="2283"/>
                  </a:lnTo>
                  <a:lnTo>
                    <a:pt x="17817" y="1942"/>
                  </a:lnTo>
                  <a:lnTo>
                    <a:pt x="17345" y="1653"/>
                  </a:lnTo>
                  <a:lnTo>
                    <a:pt x="16872" y="1391"/>
                  </a:lnTo>
                  <a:lnTo>
                    <a:pt x="16374" y="1128"/>
                  </a:lnTo>
                  <a:lnTo>
                    <a:pt x="15875" y="892"/>
                  </a:lnTo>
                  <a:lnTo>
                    <a:pt x="15350" y="682"/>
                  </a:lnTo>
                  <a:lnTo>
                    <a:pt x="14826" y="525"/>
                  </a:lnTo>
                  <a:lnTo>
                    <a:pt x="14275" y="368"/>
                  </a:lnTo>
                  <a:lnTo>
                    <a:pt x="13724" y="236"/>
                  </a:lnTo>
                  <a:lnTo>
                    <a:pt x="13173" y="131"/>
                  </a:lnTo>
                  <a:lnTo>
                    <a:pt x="12595" y="53"/>
                  </a:lnTo>
                  <a:lnTo>
                    <a:pt x="1201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56;p18"/>
            <p:cNvSpPr/>
            <p:nvPr/>
          </p:nvSpPr>
          <p:spPr>
            <a:xfrm>
              <a:off x="2781309" y="3550803"/>
              <a:ext cx="337148" cy="316073"/>
            </a:xfrm>
            <a:custGeom>
              <a:avLst/>
              <a:gdLst/>
              <a:ahLst/>
              <a:cxnLst/>
              <a:rect l="l" t="t" r="r" b="b"/>
              <a:pathLst>
                <a:path w="92180" h="85831" extrusionOk="0">
                  <a:moveTo>
                    <a:pt x="42115" y="1"/>
                  </a:moveTo>
                  <a:lnTo>
                    <a:pt x="41013" y="53"/>
                  </a:lnTo>
                  <a:lnTo>
                    <a:pt x="39911" y="106"/>
                  </a:lnTo>
                  <a:lnTo>
                    <a:pt x="38835" y="211"/>
                  </a:lnTo>
                  <a:lnTo>
                    <a:pt x="37759" y="342"/>
                  </a:lnTo>
                  <a:lnTo>
                    <a:pt x="36683" y="499"/>
                  </a:lnTo>
                  <a:lnTo>
                    <a:pt x="35607" y="657"/>
                  </a:lnTo>
                  <a:lnTo>
                    <a:pt x="34558" y="867"/>
                  </a:lnTo>
                  <a:lnTo>
                    <a:pt x="33508" y="1103"/>
                  </a:lnTo>
                  <a:lnTo>
                    <a:pt x="32485" y="1365"/>
                  </a:lnTo>
                  <a:lnTo>
                    <a:pt x="31461" y="1654"/>
                  </a:lnTo>
                  <a:lnTo>
                    <a:pt x="30438" y="1943"/>
                  </a:lnTo>
                  <a:lnTo>
                    <a:pt x="29415" y="2284"/>
                  </a:lnTo>
                  <a:lnTo>
                    <a:pt x="28444" y="2625"/>
                  </a:lnTo>
                  <a:lnTo>
                    <a:pt x="27447" y="3018"/>
                  </a:lnTo>
                  <a:lnTo>
                    <a:pt x="26476" y="3412"/>
                  </a:lnTo>
                  <a:lnTo>
                    <a:pt x="25505" y="3832"/>
                  </a:lnTo>
                  <a:lnTo>
                    <a:pt x="24560" y="4278"/>
                  </a:lnTo>
                  <a:lnTo>
                    <a:pt x="23616" y="4750"/>
                  </a:lnTo>
                  <a:lnTo>
                    <a:pt x="22697" y="5249"/>
                  </a:lnTo>
                  <a:lnTo>
                    <a:pt x="21779" y="5747"/>
                  </a:lnTo>
                  <a:lnTo>
                    <a:pt x="20887" y="6298"/>
                  </a:lnTo>
                  <a:lnTo>
                    <a:pt x="19995" y="6849"/>
                  </a:lnTo>
                  <a:lnTo>
                    <a:pt x="19129" y="7427"/>
                  </a:lnTo>
                  <a:lnTo>
                    <a:pt x="18289" y="8004"/>
                  </a:lnTo>
                  <a:lnTo>
                    <a:pt x="17449" y="8634"/>
                  </a:lnTo>
                  <a:lnTo>
                    <a:pt x="16610" y="9263"/>
                  </a:lnTo>
                  <a:lnTo>
                    <a:pt x="15796" y="9919"/>
                  </a:lnTo>
                  <a:lnTo>
                    <a:pt x="15009" y="10602"/>
                  </a:lnTo>
                  <a:lnTo>
                    <a:pt x="14222" y="11284"/>
                  </a:lnTo>
                  <a:lnTo>
                    <a:pt x="13461" y="11992"/>
                  </a:lnTo>
                  <a:lnTo>
                    <a:pt x="12726" y="12727"/>
                  </a:lnTo>
                  <a:lnTo>
                    <a:pt x="11992" y="13462"/>
                  </a:lnTo>
                  <a:lnTo>
                    <a:pt x="11283" y="14223"/>
                  </a:lnTo>
                  <a:lnTo>
                    <a:pt x="10601" y="15010"/>
                  </a:lnTo>
                  <a:lnTo>
                    <a:pt x="9919" y="15797"/>
                  </a:lnTo>
                  <a:lnTo>
                    <a:pt x="9263" y="16610"/>
                  </a:lnTo>
                  <a:lnTo>
                    <a:pt x="8633" y="17424"/>
                  </a:lnTo>
                  <a:lnTo>
                    <a:pt x="8029" y="18264"/>
                  </a:lnTo>
                  <a:lnTo>
                    <a:pt x="7426" y="19129"/>
                  </a:lnTo>
                  <a:lnTo>
                    <a:pt x="6849" y="19995"/>
                  </a:lnTo>
                  <a:lnTo>
                    <a:pt x="6298" y="20888"/>
                  </a:lnTo>
                  <a:lnTo>
                    <a:pt x="5746" y="21780"/>
                  </a:lnTo>
                  <a:lnTo>
                    <a:pt x="5248" y="22698"/>
                  </a:lnTo>
                  <a:lnTo>
                    <a:pt x="4749" y="23616"/>
                  </a:lnTo>
                  <a:lnTo>
                    <a:pt x="4277" y="24561"/>
                  </a:lnTo>
                  <a:lnTo>
                    <a:pt x="3831" y="25506"/>
                  </a:lnTo>
                  <a:lnTo>
                    <a:pt x="3411" y="26450"/>
                  </a:lnTo>
                  <a:lnTo>
                    <a:pt x="3018" y="27421"/>
                  </a:lnTo>
                  <a:lnTo>
                    <a:pt x="2624" y="28418"/>
                  </a:lnTo>
                  <a:lnTo>
                    <a:pt x="2283" y="29415"/>
                  </a:lnTo>
                  <a:lnTo>
                    <a:pt x="1942" y="30413"/>
                  </a:lnTo>
                  <a:lnTo>
                    <a:pt x="1653" y="31436"/>
                  </a:lnTo>
                  <a:lnTo>
                    <a:pt x="1364" y="32459"/>
                  </a:lnTo>
                  <a:lnTo>
                    <a:pt x="1102" y="33509"/>
                  </a:lnTo>
                  <a:lnTo>
                    <a:pt x="866" y="34532"/>
                  </a:lnTo>
                  <a:lnTo>
                    <a:pt x="682" y="35608"/>
                  </a:lnTo>
                  <a:lnTo>
                    <a:pt x="499" y="36658"/>
                  </a:lnTo>
                  <a:lnTo>
                    <a:pt x="341" y="37733"/>
                  </a:lnTo>
                  <a:lnTo>
                    <a:pt x="210" y="38809"/>
                  </a:lnTo>
                  <a:lnTo>
                    <a:pt x="105" y="39911"/>
                  </a:lnTo>
                  <a:lnTo>
                    <a:pt x="52" y="40987"/>
                  </a:lnTo>
                  <a:lnTo>
                    <a:pt x="0" y="42089"/>
                  </a:lnTo>
                  <a:lnTo>
                    <a:pt x="0" y="43191"/>
                  </a:lnTo>
                  <a:lnTo>
                    <a:pt x="0" y="44293"/>
                  </a:lnTo>
                  <a:lnTo>
                    <a:pt x="52" y="45395"/>
                  </a:lnTo>
                  <a:lnTo>
                    <a:pt x="105" y="46471"/>
                  </a:lnTo>
                  <a:lnTo>
                    <a:pt x="210" y="47547"/>
                  </a:lnTo>
                  <a:lnTo>
                    <a:pt x="341" y="48623"/>
                  </a:lnTo>
                  <a:lnTo>
                    <a:pt x="499" y="49672"/>
                  </a:lnTo>
                  <a:lnTo>
                    <a:pt x="656" y="50748"/>
                  </a:lnTo>
                  <a:lnTo>
                    <a:pt x="866" y="51772"/>
                  </a:lnTo>
                  <a:lnTo>
                    <a:pt x="1102" y="52821"/>
                  </a:lnTo>
                  <a:lnTo>
                    <a:pt x="1364" y="53845"/>
                  </a:lnTo>
                  <a:lnTo>
                    <a:pt x="1627" y="54868"/>
                  </a:lnTo>
                  <a:lnTo>
                    <a:pt x="1942" y="55865"/>
                  </a:lnTo>
                  <a:lnTo>
                    <a:pt x="2257" y="56862"/>
                  </a:lnTo>
                  <a:lnTo>
                    <a:pt x="2624" y="57833"/>
                  </a:lnTo>
                  <a:lnTo>
                    <a:pt x="2991" y="58804"/>
                  </a:lnTo>
                  <a:lnTo>
                    <a:pt x="3385" y="59775"/>
                  </a:lnTo>
                  <a:lnTo>
                    <a:pt x="3805" y="60719"/>
                  </a:lnTo>
                  <a:lnTo>
                    <a:pt x="4251" y="61664"/>
                  </a:lnTo>
                  <a:lnTo>
                    <a:pt x="4723" y="62582"/>
                  </a:lnTo>
                  <a:lnTo>
                    <a:pt x="5222" y="63501"/>
                  </a:lnTo>
                  <a:lnTo>
                    <a:pt x="5720" y="64393"/>
                  </a:lnTo>
                  <a:lnTo>
                    <a:pt x="6245" y="65285"/>
                  </a:lnTo>
                  <a:lnTo>
                    <a:pt x="6822" y="66151"/>
                  </a:lnTo>
                  <a:lnTo>
                    <a:pt x="7373" y="67017"/>
                  </a:lnTo>
                  <a:lnTo>
                    <a:pt x="7977" y="67856"/>
                  </a:lnTo>
                  <a:lnTo>
                    <a:pt x="8580" y="68696"/>
                  </a:lnTo>
                  <a:lnTo>
                    <a:pt x="9210" y="69510"/>
                  </a:lnTo>
                  <a:lnTo>
                    <a:pt x="9866" y="70297"/>
                  </a:lnTo>
                  <a:lnTo>
                    <a:pt x="10548" y="71084"/>
                  </a:lnTo>
                  <a:lnTo>
                    <a:pt x="11231" y="71845"/>
                  </a:lnTo>
                  <a:lnTo>
                    <a:pt x="11939" y="72606"/>
                  </a:lnTo>
                  <a:lnTo>
                    <a:pt x="12674" y="73341"/>
                  </a:lnTo>
                  <a:lnTo>
                    <a:pt x="13408" y="74049"/>
                  </a:lnTo>
                  <a:lnTo>
                    <a:pt x="14169" y="74731"/>
                  </a:lnTo>
                  <a:lnTo>
                    <a:pt x="14930" y="75413"/>
                  </a:lnTo>
                  <a:lnTo>
                    <a:pt x="15744" y="76096"/>
                  </a:lnTo>
                  <a:lnTo>
                    <a:pt x="16557" y="76725"/>
                  </a:lnTo>
                  <a:lnTo>
                    <a:pt x="17371" y="77355"/>
                  </a:lnTo>
                  <a:lnTo>
                    <a:pt x="18210" y="77959"/>
                  </a:lnTo>
                  <a:lnTo>
                    <a:pt x="19076" y="78536"/>
                  </a:lnTo>
                  <a:lnTo>
                    <a:pt x="19942" y="79113"/>
                  </a:lnTo>
                  <a:lnTo>
                    <a:pt x="20808" y="79638"/>
                  </a:lnTo>
                  <a:lnTo>
                    <a:pt x="21726" y="80163"/>
                  </a:lnTo>
                  <a:lnTo>
                    <a:pt x="22619" y="80688"/>
                  </a:lnTo>
                  <a:lnTo>
                    <a:pt x="23563" y="81160"/>
                  </a:lnTo>
                  <a:lnTo>
                    <a:pt x="24482" y="81632"/>
                  </a:lnTo>
                  <a:lnTo>
                    <a:pt x="25452" y="82052"/>
                  </a:lnTo>
                  <a:lnTo>
                    <a:pt x="26397" y="82472"/>
                  </a:lnTo>
                  <a:lnTo>
                    <a:pt x="27394" y="82866"/>
                  </a:lnTo>
                  <a:lnTo>
                    <a:pt x="28365" y="83233"/>
                  </a:lnTo>
                  <a:lnTo>
                    <a:pt x="29362" y="83574"/>
                  </a:lnTo>
                  <a:lnTo>
                    <a:pt x="30386" y="83915"/>
                  </a:lnTo>
                  <a:lnTo>
                    <a:pt x="31383" y="84204"/>
                  </a:lnTo>
                  <a:lnTo>
                    <a:pt x="32432" y="84492"/>
                  </a:lnTo>
                  <a:lnTo>
                    <a:pt x="33456" y="84729"/>
                  </a:lnTo>
                  <a:lnTo>
                    <a:pt x="34505" y="84965"/>
                  </a:lnTo>
                  <a:lnTo>
                    <a:pt x="35581" y="85175"/>
                  </a:lnTo>
                  <a:lnTo>
                    <a:pt x="36631" y="85332"/>
                  </a:lnTo>
                  <a:lnTo>
                    <a:pt x="37706" y="85490"/>
                  </a:lnTo>
                  <a:lnTo>
                    <a:pt x="38808" y="85621"/>
                  </a:lnTo>
                  <a:lnTo>
                    <a:pt x="39884" y="85699"/>
                  </a:lnTo>
                  <a:lnTo>
                    <a:pt x="40986" y="85778"/>
                  </a:lnTo>
                  <a:lnTo>
                    <a:pt x="42088" y="85804"/>
                  </a:lnTo>
                  <a:lnTo>
                    <a:pt x="43217" y="85831"/>
                  </a:lnTo>
                  <a:lnTo>
                    <a:pt x="43505" y="85804"/>
                  </a:lnTo>
                  <a:lnTo>
                    <a:pt x="43794" y="85778"/>
                  </a:lnTo>
                  <a:lnTo>
                    <a:pt x="44083" y="85699"/>
                  </a:lnTo>
                  <a:lnTo>
                    <a:pt x="44345" y="85594"/>
                  </a:lnTo>
                  <a:lnTo>
                    <a:pt x="44607" y="85490"/>
                  </a:lnTo>
                  <a:lnTo>
                    <a:pt x="44844" y="85332"/>
                  </a:lnTo>
                  <a:lnTo>
                    <a:pt x="45054" y="85175"/>
                  </a:lnTo>
                  <a:lnTo>
                    <a:pt x="45263" y="84991"/>
                  </a:lnTo>
                  <a:lnTo>
                    <a:pt x="45447" y="84781"/>
                  </a:lnTo>
                  <a:lnTo>
                    <a:pt x="45605" y="84545"/>
                  </a:lnTo>
                  <a:lnTo>
                    <a:pt x="45762" y="84309"/>
                  </a:lnTo>
                  <a:lnTo>
                    <a:pt x="45893" y="84073"/>
                  </a:lnTo>
                  <a:lnTo>
                    <a:pt x="45972" y="83810"/>
                  </a:lnTo>
                  <a:lnTo>
                    <a:pt x="46051" y="83522"/>
                  </a:lnTo>
                  <a:lnTo>
                    <a:pt x="46103" y="83233"/>
                  </a:lnTo>
                  <a:lnTo>
                    <a:pt x="46103" y="82944"/>
                  </a:lnTo>
                  <a:lnTo>
                    <a:pt x="46103" y="82629"/>
                  </a:lnTo>
                  <a:lnTo>
                    <a:pt x="46051" y="82367"/>
                  </a:lnTo>
                  <a:lnTo>
                    <a:pt x="45972" y="82078"/>
                  </a:lnTo>
                  <a:lnTo>
                    <a:pt x="45893" y="81816"/>
                  </a:lnTo>
                  <a:lnTo>
                    <a:pt x="45762" y="81554"/>
                  </a:lnTo>
                  <a:lnTo>
                    <a:pt x="45605" y="81317"/>
                  </a:lnTo>
                  <a:lnTo>
                    <a:pt x="45447" y="81107"/>
                  </a:lnTo>
                  <a:lnTo>
                    <a:pt x="45263" y="80898"/>
                  </a:lnTo>
                  <a:lnTo>
                    <a:pt x="45054" y="80714"/>
                  </a:lnTo>
                  <a:lnTo>
                    <a:pt x="44844" y="80530"/>
                  </a:lnTo>
                  <a:lnTo>
                    <a:pt x="44607" y="80399"/>
                  </a:lnTo>
                  <a:lnTo>
                    <a:pt x="44345" y="80268"/>
                  </a:lnTo>
                  <a:lnTo>
                    <a:pt x="44083" y="80163"/>
                  </a:lnTo>
                  <a:lnTo>
                    <a:pt x="43794" y="80110"/>
                  </a:lnTo>
                  <a:lnTo>
                    <a:pt x="43505" y="80058"/>
                  </a:lnTo>
                  <a:lnTo>
                    <a:pt x="43217" y="80032"/>
                  </a:lnTo>
                  <a:lnTo>
                    <a:pt x="42298" y="80032"/>
                  </a:lnTo>
                  <a:lnTo>
                    <a:pt x="41380" y="80005"/>
                  </a:lnTo>
                  <a:lnTo>
                    <a:pt x="40488" y="79953"/>
                  </a:lnTo>
                  <a:lnTo>
                    <a:pt x="39569" y="79874"/>
                  </a:lnTo>
                  <a:lnTo>
                    <a:pt x="38677" y="79769"/>
                  </a:lnTo>
                  <a:lnTo>
                    <a:pt x="37785" y="79664"/>
                  </a:lnTo>
                  <a:lnTo>
                    <a:pt x="36919" y="79533"/>
                  </a:lnTo>
                  <a:lnTo>
                    <a:pt x="36027" y="79376"/>
                  </a:lnTo>
                  <a:lnTo>
                    <a:pt x="35161" y="79192"/>
                  </a:lnTo>
                  <a:lnTo>
                    <a:pt x="34295" y="78982"/>
                  </a:lnTo>
                  <a:lnTo>
                    <a:pt x="33456" y="78772"/>
                  </a:lnTo>
                  <a:lnTo>
                    <a:pt x="32590" y="78536"/>
                  </a:lnTo>
                  <a:lnTo>
                    <a:pt x="31776" y="78274"/>
                  </a:lnTo>
                  <a:lnTo>
                    <a:pt x="30937" y="78011"/>
                  </a:lnTo>
                  <a:lnTo>
                    <a:pt x="30123" y="77723"/>
                  </a:lnTo>
                  <a:lnTo>
                    <a:pt x="29310" y="77408"/>
                  </a:lnTo>
                  <a:lnTo>
                    <a:pt x="28496" y="77067"/>
                  </a:lnTo>
                  <a:lnTo>
                    <a:pt x="27709" y="76725"/>
                  </a:lnTo>
                  <a:lnTo>
                    <a:pt x="26922" y="76358"/>
                  </a:lnTo>
                  <a:lnTo>
                    <a:pt x="26161" y="75991"/>
                  </a:lnTo>
                  <a:lnTo>
                    <a:pt x="25400" y="75597"/>
                  </a:lnTo>
                  <a:lnTo>
                    <a:pt x="24639" y="75177"/>
                  </a:lnTo>
                  <a:lnTo>
                    <a:pt x="23904" y="74758"/>
                  </a:lnTo>
                  <a:lnTo>
                    <a:pt x="23170" y="74311"/>
                  </a:lnTo>
                  <a:lnTo>
                    <a:pt x="22435" y="73839"/>
                  </a:lnTo>
                  <a:lnTo>
                    <a:pt x="21726" y="73367"/>
                  </a:lnTo>
                  <a:lnTo>
                    <a:pt x="21044" y="72868"/>
                  </a:lnTo>
                  <a:lnTo>
                    <a:pt x="20362" y="72370"/>
                  </a:lnTo>
                  <a:lnTo>
                    <a:pt x="19680" y="71845"/>
                  </a:lnTo>
                  <a:lnTo>
                    <a:pt x="19024" y="71294"/>
                  </a:lnTo>
                  <a:lnTo>
                    <a:pt x="18394" y="70743"/>
                  </a:lnTo>
                  <a:lnTo>
                    <a:pt x="17738" y="70192"/>
                  </a:lnTo>
                  <a:lnTo>
                    <a:pt x="17135" y="69588"/>
                  </a:lnTo>
                  <a:lnTo>
                    <a:pt x="16531" y="69011"/>
                  </a:lnTo>
                  <a:lnTo>
                    <a:pt x="15927" y="68408"/>
                  </a:lnTo>
                  <a:lnTo>
                    <a:pt x="15350" y="67778"/>
                  </a:lnTo>
                  <a:lnTo>
                    <a:pt x="14773" y="67148"/>
                  </a:lnTo>
                  <a:lnTo>
                    <a:pt x="14248" y="66492"/>
                  </a:lnTo>
                  <a:lnTo>
                    <a:pt x="13697" y="65836"/>
                  </a:lnTo>
                  <a:lnTo>
                    <a:pt x="13172" y="65180"/>
                  </a:lnTo>
                  <a:lnTo>
                    <a:pt x="12674" y="64498"/>
                  </a:lnTo>
                  <a:lnTo>
                    <a:pt x="12175" y="63789"/>
                  </a:lnTo>
                  <a:lnTo>
                    <a:pt x="11703" y="63081"/>
                  </a:lnTo>
                  <a:lnTo>
                    <a:pt x="11257" y="62372"/>
                  </a:lnTo>
                  <a:lnTo>
                    <a:pt x="10811" y="61638"/>
                  </a:lnTo>
                  <a:lnTo>
                    <a:pt x="10391" y="60903"/>
                  </a:lnTo>
                  <a:lnTo>
                    <a:pt x="9997" y="60168"/>
                  </a:lnTo>
                  <a:lnTo>
                    <a:pt x="9604" y="59407"/>
                  </a:lnTo>
                  <a:lnTo>
                    <a:pt x="9210" y="58620"/>
                  </a:lnTo>
                  <a:lnTo>
                    <a:pt x="8869" y="57859"/>
                  </a:lnTo>
                  <a:lnTo>
                    <a:pt x="8528" y="57072"/>
                  </a:lnTo>
                  <a:lnTo>
                    <a:pt x="8213" y="56259"/>
                  </a:lnTo>
                  <a:lnTo>
                    <a:pt x="7898" y="55471"/>
                  </a:lnTo>
                  <a:lnTo>
                    <a:pt x="7636" y="54658"/>
                  </a:lnTo>
                  <a:lnTo>
                    <a:pt x="7373" y="53818"/>
                  </a:lnTo>
                  <a:lnTo>
                    <a:pt x="7111" y="53005"/>
                  </a:lnTo>
                  <a:lnTo>
                    <a:pt x="6901" y="52165"/>
                  </a:lnTo>
                  <a:lnTo>
                    <a:pt x="6691" y="51326"/>
                  </a:lnTo>
                  <a:lnTo>
                    <a:pt x="6507" y="50460"/>
                  </a:lnTo>
                  <a:lnTo>
                    <a:pt x="6350" y="49594"/>
                  </a:lnTo>
                  <a:lnTo>
                    <a:pt x="6193" y="48728"/>
                  </a:lnTo>
                  <a:lnTo>
                    <a:pt x="6088" y="47862"/>
                  </a:lnTo>
                  <a:lnTo>
                    <a:pt x="5983" y="46970"/>
                  </a:lnTo>
                  <a:lnTo>
                    <a:pt x="5904" y="46104"/>
                  </a:lnTo>
                  <a:lnTo>
                    <a:pt x="12333" y="46104"/>
                  </a:lnTo>
                  <a:lnTo>
                    <a:pt x="12621" y="46078"/>
                  </a:lnTo>
                  <a:lnTo>
                    <a:pt x="12910" y="46025"/>
                  </a:lnTo>
                  <a:lnTo>
                    <a:pt x="13199" y="45973"/>
                  </a:lnTo>
                  <a:lnTo>
                    <a:pt x="13461" y="45868"/>
                  </a:lnTo>
                  <a:lnTo>
                    <a:pt x="13723" y="45736"/>
                  </a:lnTo>
                  <a:lnTo>
                    <a:pt x="13960" y="45605"/>
                  </a:lnTo>
                  <a:lnTo>
                    <a:pt x="14169" y="45422"/>
                  </a:lnTo>
                  <a:lnTo>
                    <a:pt x="14379" y="45238"/>
                  </a:lnTo>
                  <a:lnTo>
                    <a:pt x="14563" y="45028"/>
                  </a:lnTo>
                  <a:lnTo>
                    <a:pt x="14747" y="44818"/>
                  </a:lnTo>
                  <a:lnTo>
                    <a:pt x="14878" y="44582"/>
                  </a:lnTo>
                  <a:lnTo>
                    <a:pt x="15009" y="44320"/>
                  </a:lnTo>
                  <a:lnTo>
                    <a:pt x="15088" y="44057"/>
                  </a:lnTo>
                  <a:lnTo>
                    <a:pt x="15167" y="43795"/>
                  </a:lnTo>
                  <a:lnTo>
                    <a:pt x="15219" y="43506"/>
                  </a:lnTo>
                  <a:lnTo>
                    <a:pt x="15219" y="43191"/>
                  </a:lnTo>
                  <a:lnTo>
                    <a:pt x="15219" y="42903"/>
                  </a:lnTo>
                  <a:lnTo>
                    <a:pt x="15167" y="42614"/>
                  </a:lnTo>
                  <a:lnTo>
                    <a:pt x="15088" y="42352"/>
                  </a:lnTo>
                  <a:lnTo>
                    <a:pt x="15009" y="42063"/>
                  </a:lnTo>
                  <a:lnTo>
                    <a:pt x="14878" y="41827"/>
                  </a:lnTo>
                  <a:lnTo>
                    <a:pt x="14747" y="41591"/>
                  </a:lnTo>
                  <a:lnTo>
                    <a:pt x="14563" y="41354"/>
                  </a:lnTo>
                  <a:lnTo>
                    <a:pt x="14379" y="41145"/>
                  </a:lnTo>
                  <a:lnTo>
                    <a:pt x="14169" y="40961"/>
                  </a:lnTo>
                  <a:lnTo>
                    <a:pt x="13960" y="40803"/>
                  </a:lnTo>
                  <a:lnTo>
                    <a:pt x="13723" y="40646"/>
                  </a:lnTo>
                  <a:lnTo>
                    <a:pt x="13461" y="40541"/>
                  </a:lnTo>
                  <a:lnTo>
                    <a:pt x="13199" y="40436"/>
                  </a:lnTo>
                  <a:lnTo>
                    <a:pt x="12910" y="40357"/>
                  </a:lnTo>
                  <a:lnTo>
                    <a:pt x="12621" y="40331"/>
                  </a:lnTo>
                  <a:lnTo>
                    <a:pt x="12333" y="40305"/>
                  </a:lnTo>
                  <a:lnTo>
                    <a:pt x="5904" y="40305"/>
                  </a:lnTo>
                  <a:lnTo>
                    <a:pt x="5983" y="39465"/>
                  </a:lnTo>
                  <a:lnTo>
                    <a:pt x="6061" y="38626"/>
                  </a:lnTo>
                  <a:lnTo>
                    <a:pt x="6193" y="37786"/>
                  </a:lnTo>
                  <a:lnTo>
                    <a:pt x="6324" y="36972"/>
                  </a:lnTo>
                  <a:lnTo>
                    <a:pt x="6481" y="36133"/>
                  </a:lnTo>
                  <a:lnTo>
                    <a:pt x="6665" y="35319"/>
                  </a:lnTo>
                  <a:lnTo>
                    <a:pt x="6849" y="34506"/>
                  </a:lnTo>
                  <a:lnTo>
                    <a:pt x="7058" y="33692"/>
                  </a:lnTo>
                  <a:lnTo>
                    <a:pt x="7268" y="32905"/>
                  </a:lnTo>
                  <a:lnTo>
                    <a:pt x="7531" y="32118"/>
                  </a:lnTo>
                  <a:lnTo>
                    <a:pt x="7793" y="31331"/>
                  </a:lnTo>
                  <a:lnTo>
                    <a:pt x="8056" y="30544"/>
                  </a:lnTo>
                  <a:lnTo>
                    <a:pt x="8370" y="29783"/>
                  </a:lnTo>
                  <a:lnTo>
                    <a:pt x="8685" y="29022"/>
                  </a:lnTo>
                  <a:lnTo>
                    <a:pt x="9000" y="28261"/>
                  </a:lnTo>
                  <a:lnTo>
                    <a:pt x="9341" y="27526"/>
                  </a:lnTo>
                  <a:lnTo>
                    <a:pt x="9709" y="26791"/>
                  </a:lnTo>
                  <a:lnTo>
                    <a:pt x="10102" y="26057"/>
                  </a:lnTo>
                  <a:lnTo>
                    <a:pt x="10496" y="25322"/>
                  </a:lnTo>
                  <a:lnTo>
                    <a:pt x="10889" y="24614"/>
                  </a:lnTo>
                  <a:lnTo>
                    <a:pt x="11309" y="23905"/>
                  </a:lnTo>
                  <a:lnTo>
                    <a:pt x="11755" y="23223"/>
                  </a:lnTo>
                  <a:lnTo>
                    <a:pt x="12201" y="22541"/>
                  </a:lnTo>
                  <a:lnTo>
                    <a:pt x="12674" y="21858"/>
                  </a:lnTo>
                  <a:lnTo>
                    <a:pt x="13146" y="21202"/>
                  </a:lnTo>
                  <a:lnTo>
                    <a:pt x="13645" y="20546"/>
                  </a:lnTo>
                  <a:lnTo>
                    <a:pt x="14169" y="19917"/>
                  </a:lnTo>
                  <a:lnTo>
                    <a:pt x="14668" y="19287"/>
                  </a:lnTo>
                  <a:lnTo>
                    <a:pt x="15219" y="18657"/>
                  </a:lnTo>
                  <a:lnTo>
                    <a:pt x="15770" y="18054"/>
                  </a:lnTo>
                  <a:lnTo>
                    <a:pt x="16321" y="17450"/>
                  </a:lnTo>
                  <a:lnTo>
                    <a:pt x="16898" y="16873"/>
                  </a:lnTo>
                  <a:lnTo>
                    <a:pt x="17476" y="16296"/>
                  </a:lnTo>
                  <a:lnTo>
                    <a:pt x="18079" y="15745"/>
                  </a:lnTo>
                  <a:lnTo>
                    <a:pt x="18683" y="15194"/>
                  </a:lnTo>
                  <a:lnTo>
                    <a:pt x="19312" y="14669"/>
                  </a:lnTo>
                  <a:lnTo>
                    <a:pt x="19942" y="14144"/>
                  </a:lnTo>
                  <a:lnTo>
                    <a:pt x="20572" y="13619"/>
                  </a:lnTo>
                  <a:lnTo>
                    <a:pt x="21228" y="13147"/>
                  </a:lnTo>
                  <a:lnTo>
                    <a:pt x="21884" y="12648"/>
                  </a:lnTo>
                  <a:lnTo>
                    <a:pt x="22566" y="12202"/>
                  </a:lnTo>
                  <a:lnTo>
                    <a:pt x="23248" y="11730"/>
                  </a:lnTo>
                  <a:lnTo>
                    <a:pt x="23931" y="11310"/>
                  </a:lnTo>
                  <a:lnTo>
                    <a:pt x="24639" y="10890"/>
                  </a:lnTo>
                  <a:lnTo>
                    <a:pt x="25348" y="10470"/>
                  </a:lnTo>
                  <a:lnTo>
                    <a:pt x="26082" y="10077"/>
                  </a:lnTo>
                  <a:lnTo>
                    <a:pt x="26817" y="9709"/>
                  </a:lnTo>
                  <a:lnTo>
                    <a:pt x="27552" y="9342"/>
                  </a:lnTo>
                  <a:lnTo>
                    <a:pt x="28286" y="9001"/>
                  </a:lnTo>
                  <a:lnTo>
                    <a:pt x="29047" y="8660"/>
                  </a:lnTo>
                  <a:lnTo>
                    <a:pt x="29808" y="8345"/>
                  </a:lnTo>
                  <a:lnTo>
                    <a:pt x="30595" y="8056"/>
                  </a:lnTo>
                  <a:lnTo>
                    <a:pt x="31356" y="7768"/>
                  </a:lnTo>
                  <a:lnTo>
                    <a:pt x="32144" y="7505"/>
                  </a:lnTo>
                  <a:lnTo>
                    <a:pt x="32931" y="7269"/>
                  </a:lnTo>
                  <a:lnTo>
                    <a:pt x="33744" y="7033"/>
                  </a:lnTo>
                  <a:lnTo>
                    <a:pt x="34558" y="6823"/>
                  </a:lnTo>
                  <a:lnTo>
                    <a:pt x="35345" y="6639"/>
                  </a:lnTo>
                  <a:lnTo>
                    <a:pt x="36185" y="6482"/>
                  </a:lnTo>
                  <a:lnTo>
                    <a:pt x="36998" y="6325"/>
                  </a:lnTo>
                  <a:lnTo>
                    <a:pt x="37838" y="6193"/>
                  </a:lnTo>
                  <a:lnTo>
                    <a:pt x="38651" y="6062"/>
                  </a:lnTo>
                  <a:lnTo>
                    <a:pt x="39491" y="5957"/>
                  </a:lnTo>
                  <a:lnTo>
                    <a:pt x="40357" y="5878"/>
                  </a:lnTo>
                  <a:lnTo>
                    <a:pt x="40357" y="12333"/>
                  </a:lnTo>
                  <a:lnTo>
                    <a:pt x="40357" y="12622"/>
                  </a:lnTo>
                  <a:lnTo>
                    <a:pt x="40409" y="12911"/>
                  </a:lnTo>
                  <a:lnTo>
                    <a:pt x="40462" y="13199"/>
                  </a:lnTo>
                  <a:lnTo>
                    <a:pt x="40567" y="13462"/>
                  </a:lnTo>
                  <a:lnTo>
                    <a:pt x="40698" y="13724"/>
                  </a:lnTo>
                  <a:lnTo>
                    <a:pt x="40829" y="13960"/>
                  </a:lnTo>
                  <a:lnTo>
                    <a:pt x="41013" y="14170"/>
                  </a:lnTo>
                  <a:lnTo>
                    <a:pt x="41196" y="14380"/>
                  </a:lnTo>
                  <a:lnTo>
                    <a:pt x="41406" y="14564"/>
                  </a:lnTo>
                  <a:lnTo>
                    <a:pt x="41616" y="14721"/>
                  </a:lnTo>
                  <a:lnTo>
                    <a:pt x="41852" y="14879"/>
                  </a:lnTo>
                  <a:lnTo>
                    <a:pt x="42115" y="15010"/>
                  </a:lnTo>
                  <a:lnTo>
                    <a:pt x="42377" y="15089"/>
                  </a:lnTo>
                  <a:lnTo>
                    <a:pt x="42666" y="15167"/>
                  </a:lnTo>
                  <a:lnTo>
                    <a:pt x="42954" y="15220"/>
                  </a:lnTo>
                  <a:lnTo>
                    <a:pt x="43532" y="15220"/>
                  </a:lnTo>
                  <a:lnTo>
                    <a:pt x="43820" y="15167"/>
                  </a:lnTo>
                  <a:lnTo>
                    <a:pt x="44109" y="15089"/>
                  </a:lnTo>
                  <a:lnTo>
                    <a:pt x="44371" y="15010"/>
                  </a:lnTo>
                  <a:lnTo>
                    <a:pt x="44607" y="14879"/>
                  </a:lnTo>
                  <a:lnTo>
                    <a:pt x="44844" y="14721"/>
                  </a:lnTo>
                  <a:lnTo>
                    <a:pt x="45080" y="14564"/>
                  </a:lnTo>
                  <a:lnTo>
                    <a:pt x="45290" y="14380"/>
                  </a:lnTo>
                  <a:lnTo>
                    <a:pt x="45473" y="14170"/>
                  </a:lnTo>
                  <a:lnTo>
                    <a:pt x="45631" y="13960"/>
                  </a:lnTo>
                  <a:lnTo>
                    <a:pt x="45788" y="13724"/>
                  </a:lnTo>
                  <a:lnTo>
                    <a:pt x="45893" y="13462"/>
                  </a:lnTo>
                  <a:lnTo>
                    <a:pt x="45998" y="13199"/>
                  </a:lnTo>
                  <a:lnTo>
                    <a:pt x="46077" y="12911"/>
                  </a:lnTo>
                  <a:lnTo>
                    <a:pt x="46103" y="12622"/>
                  </a:lnTo>
                  <a:lnTo>
                    <a:pt x="46129" y="12333"/>
                  </a:lnTo>
                  <a:lnTo>
                    <a:pt x="46129" y="5878"/>
                  </a:lnTo>
                  <a:lnTo>
                    <a:pt x="47021" y="5983"/>
                  </a:lnTo>
                  <a:lnTo>
                    <a:pt x="47914" y="6062"/>
                  </a:lnTo>
                  <a:lnTo>
                    <a:pt x="48780" y="6193"/>
                  </a:lnTo>
                  <a:lnTo>
                    <a:pt x="49645" y="6351"/>
                  </a:lnTo>
                  <a:lnTo>
                    <a:pt x="50511" y="6508"/>
                  </a:lnTo>
                  <a:lnTo>
                    <a:pt x="51377" y="6692"/>
                  </a:lnTo>
                  <a:lnTo>
                    <a:pt x="52217" y="6902"/>
                  </a:lnTo>
                  <a:lnTo>
                    <a:pt x="53083" y="7112"/>
                  </a:lnTo>
                  <a:lnTo>
                    <a:pt x="53896" y="7348"/>
                  </a:lnTo>
                  <a:lnTo>
                    <a:pt x="54736" y="7610"/>
                  </a:lnTo>
                  <a:lnTo>
                    <a:pt x="55549" y="7899"/>
                  </a:lnTo>
                  <a:lnTo>
                    <a:pt x="56363" y="8188"/>
                  </a:lnTo>
                  <a:lnTo>
                    <a:pt x="57150" y="8502"/>
                  </a:lnTo>
                  <a:lnTo>
                    <a:pt x="57963" y="8844"/>
                  </a:lnTo>
                  <a:lnTo>
                    <a:pt x="58724" y="9211"/>
                  </a:lnTo>
                  <a:lnTo>
                    <a:pt x="59512" y="9578"/>
                  </a:lnTo>
                  <a:lnTo>
                    <a:pt x="60273" y="9972"/>
                  </a:lnTo>
                  <a:lnTo>
                    <a:pt x="61033" y="10365"/>
                  </a:lnTo>
                  <a:lnTo>
                    <a:pt x="61768" y="10785"/>
                  </a:lnTo>
                  <a:lnTo>
                    <a:pt x="62503" y="11231"/>
                  </a:lnTo>
                  <a:lnTo>
                    <a:pt x="63211" y="11677"/>
                  </a:lnTo>
                  <a:lnTo>
                    <a:pt x="63920" y="12150"/>
                  </a:lnTo>
                  <a:lnTo>
                    <a:pt x="64628" y="12648"/>
                  </a:lnTo>
                  <a:lnTo>
                    <a:pt x="65311" y="13147"/>
                  </a:lnTo>
                  <a:lnTo>
                    <a:pt x="65993" y="13645"/>
                  </a:lnTo>
                  <a:lnTo>
                    <a:pt x="66649" y="14196"/>
                  </a:lnTo>
                  <a:lnTo>
                    <a:pt x="67279" y="14747"/>
                  </a:lnTo>
                  <a:lnTo>
                    <a:pt x="67935" y="15299"/>
                  </a:lnTo>
                  <a:lnTo>
                    <a:pt x="68564" y="15876"/>
                  </a:lnTo>
                  <a:lnTo>
                    <a:pt x="69168" y="16453"/>
                  </a:lnTo>
                  <a:lnTo>
                    <a:pt x="69771" y="17057"/>
                  </a:lnTo>
                  <a:lnTo>
                    <a:pt x="70349" y="17686"/>
                  </a:lnTo>
                  <a:lnTo>
                    <a:pt x="70900" y="18316"/>
                  </a:lnTo>
                  <a:lnTo>
                    <a:pt x="71477" y="18946"/>
                  </a:lnTo>
                  <a:lnTo>
                    <a:pt x="72002" y="19602"/>
                  </a:lnTo>
                  <a:lnTo>
                    <a:pt x="72526" y="20284"/>
                  </a:lnTo>
                  <a:lnTo>
                    <a:pt x="73051" y="20966"/>
                  </a:lnTo>
                  <a:lnTo>
                    <a:pt x="73550" y="21648"/>
                  </a:lnTo>
                  <a:lnTo>
                    <a:pt x="74022" y="22357"/>
                  </a:lnTo>
                  <a:lnTo>
                    <a:pt x="74494" y="23065"/>
                  </a:lnTo>
                  <a:lnTo>
                    <a:pt x="74940" y="23800"/>
                  </a:lnTo>
                  <a:lnTo>
                    <a:pt x="75360" y="24535"/>
                  </a:lnTo>
                  <a:lnTo>
                    <a:pt x="75780" y="25270"/>
                  </a:lnTo>
                  <a:lnTo>
                    <a:pt x="76174" y="26031"/>
                  </a:lnTo>
                  <a:lnTo>
                    <a:pt x="76567" y="26818"/>
                  </a:lnTo>
                  <a:lnTo>
                    <a:pt x="76935" y="27579"/>
                  </a:lnTo>
                  <a:lnTo>
                    <a:pt x="77276" y="28366"/>
                  </a:lnTo>
                  <a:lnTo>
                    <a:pt x="77591" y="29179"/>
                  </a:lnTo>
                  <a:lnTo>
                    <a:pt x="77906" y="29993"/>
                  </a:lnTo>
                  <a:lnTo>
                    <a:pt x="78220" y="30806"/>
                  </a:lnTo>
                  <a:lnTo>
                    <a:pt x="78483" y="31620"/>
                  </a:lnTo>
                  <a:lnTo>
                    <a:pt x="78745" y="32459"/>
                  </a:lnTo>
                  <a:lnTo>
                    <a:pt x="78981" y="33299"/>
                  </a:lnTo>
                  <a:lnTo>
                    <a:pt x="79191" y="34139"/>
                  </a:lnTo>
                  <a:lnTo>
                    <a:pt x="79401" y="35004"/>
                  </a:lnTo>
                  <a:lnTo>
                    <a:pt x="79559" y="35870"/>
                  </a:lnTo>
                  <a:lnTo>
                    <a:pt x="79716" y="36736"/>
                  </a:lnTo>
                  <a:lnTo>
                    <a:pt x="79874" y="37602"/>
                  </a:lnTo>
                  <a:lnTo>
                    <a:pt x="79979" y="38494"/>
                  </a:lnTo>
                  <a:lnTo>
                    <a:pt x="80083" y="39386"/>
                  </a:lnTo>
                  <a:lnTo>
                    <a:pt x="80162" y="40279"/>
                  </a:lnTo>
                  <a:lnTo>
                    <a:pt x="80215" y="41197"/>
                  </a:lnTo>
                  <a:lnTo>
                    <a:pt x="80241" y="42089"/>
                  </a:lnTo>
                  <a:lnTo>
                    <a:pt x="80241" y="43008"/>
                  </a:lnTo>
                  <a:lnTo>
                    <a:pt x="80241" y="47258"/>
                  </a:lnTo>
                  <a:lnTo>
                    <a:pt x="79401" y="45999"/>
                  </a:lnTo>
                  <a:lnTo>
                    <a:pt x="79244" y="45763"/>
                  </a:lnTo>
                  <a:lnTo>
                    <a:pt x="79034" y="45553"/>
                  </a:lnTo>
                  <a:lnTo>
                    <a:pt x="78824" y="45369"/>
                  </a:lnTo>
                  <a:lnTo>
                    <a:pt x="78588" y="45185"/>
                  </a:lnTo>
                  <a:lnTo>
                    <a:pt x="78352" y="45054"/>
                  </a:lnTo>
                  <a:lnTo>
                    <a:pt x="78115" y="44949"/>
                  </a:lnTo>
                  <a:lnTo>
                    <a:pt x="77853" y="44844"/>
                  </a:lnTo>
                  <a:lnTo>
                    <a:pt x="77564" y="44766"/>
                  </a:lnTo>
                  <a:lnTo>
                    <a:pt x="77302" y="44739"/>
                  </a:lnTo>
                  <a:lnTo>
                    <a:pt x="77013" y="44713"/>
                  </a:lnTo>
                  <a:lnTo>
                    <a:pt x="76751" y="44739"/>
                  </a:lnTo>
                  <a:lnTo>
                    <a:pt x="76462" y="44766"/>
                  </a:lnTo>
                  <a:lnTo>
                    <a:pt x="76174" y="44844"/>
                  </a:lnTo>
                  <a:lnTo>
                    <a:pt x="75911" y="44923"/>
                  </a:lnTo>
                  <a:lnTo>
                    <a:pt x="75649" y="45054"/>
                  </a:lnTo>
                  <a:lnTo>
                    <a:pt x="75387" y="45212"/>
                  </a:lnTo>
                  <a:lnTo>
                    <a:pt x="75150" y="45395"/>
                  </a:lnTo>
                  <a:lnTo>
                    <a:pt x="74940" y="45579"/>
                  </a:lnTo>
                  <a:lnTo>
                    <a:pt x="74757" y="45789"/>
                  </a:lnTo>
                  <a:lnTo>
                    <a:pt x="74599" y="46025"/>
                  </a:lnTo>
                  <a:lnTo>
                    <a:pt x="74442" y="46261"/>
                  </a:lnTo>
                  <a:lnTo>
                    <a:pt x="74337" y="46524"/>
                  </a:lnTo>
                  <a:lnTo>
                    <a:pt x="74232" y="46786"/>
                  </a:lnTo>
                  <a:lnTo>
                    <a:pt x="74153" y="47048"/>
                  </a:lnTo>
                  <a:lnTo>
                    <a:pt x="74127" y="47311"/>
                  </a:lnTo>
                  <a:lnTo>
                    <a:pt x="74101" y="47599"/>
                  </a:lnTo>
                  <a:lnTo>
                    <a:pt x="74127" y="47888"/>
                  </a:lnTo>
                  <a:lnTo>
                    <a:pt x="74153" y="48151"/>
                  </a:lnTo>
                  <a:lnTo>
                    <a:pt x="74232" y="48439"/>
                  </a:lnTo>
                  <a:lnTo>
                    <a:pt x="74311" y="48702"/>
                  </a:lnTo>
                  <a:lnTo>
                    <a:pt x="74442" y="48964"/>
                  </a:lnTo>
                  <a:lnTo>
                    <a:pt x="74599" y="49226"/>
                  </a:lnTo>
                  <a:lnTo>
                    <a:pt x="80739" y="58436"/>
                  </a:lnTo>
                  <a:lnTo>
                    <a:pt x="80976" y="58751"/>
                  </a:lnTo>
                  <a:lnTo>
                    <a:pt x="81238" y="59014"/>
                  </a:lnTo>
                  <a:lnTo>
                    <a:pt x="81527" y="59224"/>
                  </a:lnTo>
                  <a:lnTo>
                    <a:pt x="81842" y="59407"/>
                  </a:lnTo>
                  <a:lnTo>
                    <a:pt x="82156" y="59539"/>
                  </a:lnTo>
                  <a:lnTo>
                    <a:pt x="82498" y="59643"/>
                  </a:lnTo>
                  <a:lnTo>
                    <a:pt x="82839" y="59696"/>
                  </a:lnTo>
                  <a:lnTo>
                    <a:pt x="83180" y="59722"/>
                  </a:lnTo>
                  <a:lnTo>
                    <a:pt x="83495" y="59696"/>
                  </a:lnTo>
                  <a:lnTo>
                    <a:pt x="83836" y="59643"/>
                  </a:lnTo>
                  <a:lnTo>
                    <a:pt x="84177" y="59539"/>
                  </a:lnTo>
                  <a:lnTo>
                    <a:pt x="84465" y="59407"/>
                  </a:lnTo>
                  <a:lnTo>
                    <a:pt x="84780" y="59224"/>
                  </a:lnTo>
                  <a:lnTo>
                    <a:pt x="85043" y="59014"/>
                  </a:lnTo>
                  <a:lnTo>
                    <a:pt x="85305" y="58751"/>
                  </a:lnTo>
                  <a:lnTo>
                    <a:pt x="85515" y="58463"/>
                  </a:lnTo>
                  <a:lnTo>
                    <a:pt x="91708" y="49226"/>
                  </a:lnTo>
                  <a:lnTo>
                    <a:pt x="91839" y="48964"/>
                  </a:lnTo>
                  <a:lnTo>
                    <a:pt x="91970" y="48702"/>
                  </a:lnTo>
                  <a:lnTo>
                    <a:pt x="92075" y="48439"/>
                  </a:lnTo>
                  <a:lnTo>
                    <a:pt x="92127" y="48151"/>
                  </a:lnTo>
                  <a:lnTo>
                    <a:pt x="92180" y="47888"/>
                  </a:lnTo>
                  <a:lnTo>
                    <a:pt x="92180" y="47599"/>
                  </a:lnTo>
                  <a:lnTo>
                    <a:pt x="92180" y="47311"/>
                  </a:lnTo>
                  <a:lnTo>
                    <a:pt x="92127" y="47048"/>
                  </a:lnTo>
                  <a:lnTo>
                    <a:pt x="92049" y="46786"/>
                  </a:lnTo>
                  <a:lnTo>
                    <a:pt x="91970" y="46524"/>
                  </a:lnTo>
                  <a:lnTo>
                    <a:pt x="91839" y="46261"/>
                  </a:lnTo>
                  <a:lnTo>
                    <a:pt x="91708" y="46025"/>
                  </a:lnTo>
                  <a:lnTo>
                    <a:pt x="91550" y="45789"/>
                  </a:lnTo>
                  <a:lnTo>
                    <a:pt x="91340" y="45579"/>
                  </a:lnTo>
                  <a:lnTo>
                    <a:pt x="91130" y="45395"/>
                  </a:lnTo>
                  <a:lnTo>
                    <a:pt x="90894" y="45212"/>
                  </a:lnTo>
                  <a:lnTo>
                    <a:pt x="90632" y="45054"/>
                  </a:lnTo>
                  <a:lnTo>
                    <a:pt x="90369" y="44923"/>
                  </a:lnTo>
                  <a:lnTo>
                    <a:pt x="90107" y="44844"/>
                  </a:lnTo>
                  <a:lnTo>
                    <a:pt x="89845" y="44766"/>
                  </a:lnTo>
                  <a:lnTo>
                    <a:pt x="89556" y="44739"/>
                  </a:lnTo>
                  <a:lnTo>
                    <a:pt x="89267" y="44713"/>
                  </a:lnTo>
                  <a:lnTo>
                    <a:pt x="89005" y="44739"/>
                  </a:lnTo>
                  <a:lnTo>
                    <a:pt x="88716" y="44766"/>
                  </a:lnTo>
                  <a:lnTo>
                    <a:pt x="88454" y="44844"/>
                  </a:lnTo>
                  <a:lnTo>
                    <a:pt x="88192" y="44949"/>
                  </a:lnTo>
                  <a:lnTo>
                    <a:pt x="87929" y="45054"/>
                  </a:lnTo>
                  <a:lnTo>
                    <a:pt x="87693" y="45185"/>
                  </a:lnTo>
                  <a:lnTo>
                    <a:pt x="87457" y="45369"/>
                  </a:lnTo>
                  <a:lnTo>
                    <a:pt x="87247" y="45553"/>
                  </a:lnTo>
                  <a:lnTo>
                    <a:pt x="87063" y="45763"/>
                  </a:lnTo>
                  <a:lnTo>
                    <a:pt x="86880" y="45999"/>
                  </a:lnTo>
                  <a:lnTo>
                    <a:pt x="86040" y="47258"/>
                  </a:lnTo>
                  <a:lnTo>
                    <a:pt x="86040" y="43008"/>
                  </a:lnTo>
                  <a:lnTo>
                    <a:pt x="86014" y="41905"/>
                  </a:lnTo>
                  <a:lnTo>
                    <a:pt x="85987" y="40803"/>
                  </a:lnTo>
                  <a:lnTo>
                    <a:pt x="85909" y="39701"/>
                  </a:lnTo>
                  <a:lnTo>
                    <a:pt x="85830" y="38626"/>
                  </a:lnTo>
                  <a:lnTo>
                    <a:pt x="85699" y="37523"/>
                  </a:lnTo>
                  <a:lnTo>
                    <a:pt x="85541" y="36474"/>
                  </a:lnTo>
                  <a:lnTo>
                    <a:pt x="85358" y="35398"/>
                  </a:lnTo>
                  <a:lnTo>
                    <a:pt x="85174" y="34348"/>
                  </a:lnTo>
                  <a:lnTo>
                    <a:pt x="84938" y="33299"/>
                  </a:lnTo>
                  <a:lnTo>
                    <a:pt x="84702" y="32276"/>
                  </a:lnTo>
                  <a:lnTo>
                    <a:pt x="84413" y="31252"/>
                  </a:lnTo>
                  <a:lnTo>
                    <a:pt x="84124" y="30229"/>
                  </a:lnTo>
                  <a:lnTo>
                    <a:pt x="83783" y="29232"/>
                  </a:lnTo>
                  <a:lnTo>
                    <a:pt x="83442" y="28235"/>
                  </a:lnTo>
                  <a:lnTo>
                    <a:pt x="83075" y="27238"/>
                  </a:lnTo>
                  <a:lnTo>
                    <a:pt x="82681" y="26267"/>
                  </a:lnTo>
                  <a:lnTo>
                    <a:pt x="82261" y="25322"/>
                  </a:lnTo>
                  <a:lnTo>
                    <a:pt x="81815" y="24377"/>
                  </a:lnTo>
                  <a:lnTo>
                    <a:pt x="81343" y="23433"/>
                  </a:lnTo>
                  <a:lnTo>
                    <a:pt x="80871" y="22514"/>
                  </a:lnTo>
                  <a:lnTo>
                    <a:pt x="80346" y="21622"/>
                  </a:lnTo>
                  <a:lnTo>
                    <a:pt x="79821" y="20704"/>
                  </a:lnTo>
                  <a:lnTo>
                    <a:pt x="79296" y="19838"/>
                  </a:lnTo>
                  <a:lnTo>
                    <a:pt x="78719" y="18972"/>
                  </a:lnTo>
                  <a:lnTo>
                    <a:pt x="78142" y="18132"/>
                  </a:lnTo>
                  <a:lnTo>
                    <a:pt x="77512" y="17293"/>
                  </a:lnTo>
                  <a:lnTo>
                    <a:pt x="76882" y="16453"/>
                  </a:lnTo>
                  <a:lnTo>
                    <a:pt x="76252" y="15666"/>
                  </a:lnTo>
                  <a:lnTo>
                    <a:pt x="75596" y="14879"/>
                  </a:lnTo>
                  <a:lnTo>
                    <a:pt x="74914" y="14091"/>
                  </a:lnTo>
                  <a:lnTo>
                    <a:pt x="74206" y="13331"/>
                  </a:lnTo>
                  <a:lnTo>
                    <a:pt x="73471" y="12596"/>
                  </a:lnTo>
                  <a:lnTo>
                    <a:pt x="72736" y="11887"/>
                  </a:lnTo>
                  <a:lnTo>
                    <a:pt x="72002" y="11179"/>
                  </a:lnTo>
                  <a:lnTo>
                    <a:pt x="71214" y="10497"/>
                  </a:lnTo>
                  <a:lnTo>
                    <a:pt x="70427" y="9814"/>
                  </a:lnTo>
                  <a:lnTo>
                    <a:pt x="69640" y="9185"/>
                  </a:lnTo>
                  <a:lnTo>
                    <a:pt x="68827" y="8555"/>
                  </a:lnTo>
                  <a:lnTo>
                    <a:pt x="67987" y="7925"/>
                  </a:lnTo>
                  <a:lnTo>
                    <a:pt x="67147" y="7348"/>
                  </a:lnTo>
                  <a:lnTo>
                    <a:pt x="66281" y="6771"/>
                  </a:lnTo>
                  <a:lnTo>
                    <a:pt x="65415" y="6220"/>
                  </a:lnTo>
                  <a:lnTo>
                    <a:pt x="64523" y="5695"/>
                  </a:lnTo>
                  <a:lnTo>
                    <a:pt x="63605" y="5196"/>
                  </a:lnTo>
                  <a:lnTo>
                    <a:pt x="62687" y="4698"/>
                  </a:lnTo>
                  <a:lnTo>
                    <a:pt x="61768" y="4225"/>
                  </a:lnTo>
                  <a:lnTo>
                    <a:pt x="60824" y="3806"/>
                  </a:lnTo>
                  <a:lnTo>
                    <a:pt x="59879" y="3386"/>
                  </a:lnTo>
                  <a:lnTo>
                    <a:pt x="58908" y="2966"/>
                  </a:lnTo>
                  <a:lnTo>
                    <a:pt x="57937" y="2599"/>
                  </a:lnTo>
                  <a:lnTo>
                    <a:pt x="56940" y="2257"/>
                  </a:lnTo>
                  <a:lnTo>
                    <a:pt x="55943" y="1916"/>
                  </a:lnTo>
                  <a:lnTo>
                    <a:pt x="54920" y="1628"/>
                  </a:lnTo>
                  <a:lnTo>
                    <a:pt x="53896" y="1339"/>
                  </a:lnTo>
                  <a:lnTo>
                    <a:pt x="52873" y="1103"/>
                  </a:lnTo>
                  <a:lnTo>
                    <a:pt x="51823" y="867"/>
                  </a:lnTo>
                  <a:lnTo>
                    <a:pt x="50774" y="657"/>
                  </a:lnTo>
                  <a:lnTo>
                    <a:pt x="49724" y="473"/>
                  </a:lnTo>
                  <a:lnTo>
                    <a:pt x="48675" y="342"/>
                  </a:lnTo>
                  <a:lnTo>
                    <a:pt x="47599" y="211"/>
                  </a:lnTo>
                  <a:lnTo>
                    <a:pt x="46497" y="106"/>
                  </a:lnTo>
                  <a:lnTo>
                    <a:pt x="45421" y="53"/>
                  </a:lnTo>
                  <a:lnTo>
                    <a:pt x="4431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57;p18"/>
            <p:cNvSpPr/>
            <p:nvPr/>
          </p:nvSpPr>
          <p:spPr>
            <a:xfrm>
              <a:off x="2990141" y="3796333"/>
              <a:ext cx="72653" cy="118275"/>
            </a:xfrm>
            <a:custGeom>
              <a:avLst/>
              <a:gdLst/>
              <a:ahLst/>
              <a:cxnLst/>
              <a:rect l="l" t="t" r="r" b="b"/>
              <a:pathLst>
                <a:path w="19864" h="32118" extrusionOk="0">
                  <a:moveTo>
                    <a:pt x="9316" y="1"/>
                  </a:moveTo>
                  <a:lnTo>
                    <a:pt x="8896" y="27"/>
                  </a:lnTo>
                  <a:lnTo>
                    <a:pt x="8476" y="53"/>
                  </a:lnTo>
                  <a:lnTo>
                    <a:pt x="8082" y="79"/>
                  </a:lnTo>
                  <a:lnTo>
                    <a:pt x="7663" y="158"/>
                  </a:lnTo>
                  <a:lnTo>
                    <a:pt x="7269" y="237"/>
                  </a:lnTo>
                  <a:lnTo>
                    <a:pt x="6875" y="342"/>
                  </a:lnTo>
                  <a:lnTo>
                    <a:pt x="6482" y="447"/>
                  </a:lnTo>
                  <a:lnTo>
                    <a:pt x="6088" y="578"/>
                  </a:lnTo>
                  <a:lnTo>
                    <a:pt x="5721" y="735"/>
                  </a:lnTo>
                  <a:lnTo>
                    <a:pt x="5353" y="893"/>
                  </a:lnTo>
                  <a:lnTo>
                    <a:pt x="4986" y="1050"/>
                  </a:lnTo>
                  <a:lnTo>
                    <a:pt x="4645" y="1260"/>
                  </a:lnTo>
                  <a:lnTo>
                    <a:pt x="4304" y="1470"/>
                  </a:lnTo>
                  <a:lnTo>
                    <a:pt x="3963" y="1680"/>
                  </a:lnTo>
                  <a:lnTo>
                    <a:pt x="3648" y="1916"/>
                  </a:lnTo>
                  <a:lnTo>
                    <a:pt x="3333" y="2152"/>
                  </a:lnTo>
                  <a:lnTo>
                    <a:pt x="3018" y="2415"/>
                  </a:lnTo>
                  <a:lnTo>
                    <a:pt x="2729" y="2703"/>
                  </a:lnTo>
                  <a:lnTo>
                    <a:pt x="2441" y="2992"/>
                  </a:lnTo>
                  <a:lnTo>
                    <a:pt x="2178" y="3281"/>
                  </a:lnTo>
                  <a:lnTo>
                    <a:pt x="1916" y="3596"/>
                  </a:lnTo>
                  <a:lnTo>
                    <a:pt x="1680" y="3910"/>
                  </a:lnTo>
                  <a:lnTo>
                    <a:pt x="1444" y="4225"/>
                  </a:lnTo>
                  <a:lnTo>
                    <a:pt x="1234" y="4566"/>
                  </a:lnTo>
                  <a:lnTo>
                    <a:pt x="1024" y="4934"/>
                  </a:lnTo>
                  <a:lnTo>
                    <a:pt x="840" y="5275"/>
                  </a:lnTo>
                  <a:lnTo>
                    <a:pt x="683" y="5668"/>
                  </a:lnTo>
                  <a:lnTo>
                    <a:pt x="525" y="6036"/>
                  </a:lnTo>
                  <a:lnTo>
                    <a:pt x="368" y="6429"/>
                  </a:lnTo>
                  <a:lnTo>
                    <a:pt x="237" y="6823"/>
                  </a:lnTo>
                  <a:lnTo>
                    <a:pt x="132" y="7217"/>
                  </a:lnTo>
                  <a:lnTo>
                    <a:pt x="53" y="7636"/>
                  </a:lnTo>
                  <a:lnTo>
                    <a:pt x="1" y="7925"/>
                  </a:lnTo>
                  <a:lnTo>
                    <a:pt x="1" y="8214"/>
                  </a:lnTo>
                  <a:lnTo>
                    <a:pt x="1" y="8502"/>
                  </a:lnTo>
                  <a:lnTo>
                    <a:pt x="53" y="8791"/>
                  </a:lnTo>
                  <a:lnTo>
                    <a:pt x="132" y="9053"/>
                  </a:lnTo>
                  <a:lnTo>
                    <a:pt x="237" y="9316"/>
                  </a:lnTo>
                  <a:lnTo>
                    <a:pt x="342" y="9552"/>
                  </a:lnTo>
                  <a:lnTo>
                    <a:pt x="499" y="9814"/>
                  </a:lnTo>
                  <a:lnTo>
                    <a:pt x="657" y="10024"/>
                  </a:lnTo>
                  <a:lnTo>
                    <a:pt x="840" y="10234"/>
                  </a:lnTo>
                  <a:lnTo>
                    <a:pt x="1050" y="10418"/>
                  </a:lnTo>
                  <a:lnTo>
                    <a:pt x="1260" y="10575"/>
                  </a:lnTo>
                  <a:lnTo>
                    <a:pt x="1522" y="10733"/>
                  </a:lnTo>
                  <a:lnTo>
                    <a:pt x="1759" y="10864"/>
                  </a:lnTo>
                  <a:lnTo>
                    <a:pt x="2047" y="10943"/>
                  </a:lnTo>
                  <a:lnTo>
                    <a:pt x="2336" y="11021"/>
                  </a:lnTo>
                  <a:lnTo>
                    <a:pt x="2624" y="11074"/>
                  </a:lnTo>
                  <a:lnTo>
                    <a:pt x="3202" y="11074"/>
                  </a:lnTo>
                  <a:lnTo>
                    <a:pt x="3490" y="11021"/>
                  </a:lnTo>
                  <a:lnTo>
                    <a:pt x="3753" y="10943"/>
                  </a:lnTo>
                  <a:lnTo>
                    <a:pt x="4015" y="10864"/>
                  </a:lnTo>
                  <a:lnTo>
                    <a:pt x="4278" y="10733"/>
                  </a:lnTo>
                  <a:lnTo>
                    <a:pt x="4514" y="10602"/>
                  </a:lnTo>
                  <a:lnTo>
                    <a:pt x="4724" y="10418"/>
                  </a:lnTo>
                  <a:lnTo>
                    <a:pt x="4934" y="10234"/>
                  </a:lnTo>
                  <a:lnTo>
                    <a:pt x="5117" y="10024"/>
                  </a:lnTo>
                  <a:lnTo>
                    <a:pt x="5301" y="9814"/>
                  </a:lnTo>
                  <a:lnTo>
                    <a:pt x="5432" y="9578"/>
                  </a:lnTo>
                  <a:lnTo>
                    <a:pt x="5563" y="9316"/>
                  </a:lnTo>
                  <a:lnTo>
                    <a:pt x="5668" y="9027"/>
                  </a:lnTo>
                  <a:lnTo>
                    <a:pt x="5721" y="8738"/>
                  </a:lnTo>
                  <a:lnTo>
                    <a:pt x="5799" y="8424"/>
                  </a:lnTo>
                  <a:lnTo>
                    <a:pt x="5904" y="8135"/>
                  </a:lnTo>
                  <a:lnTo>
                    <a:pt x="6036" y="7846"/>
                  </a:lnTo>
                  <a:lnTo>
                    <a:pt x="6193" y="7558"/>
                  </a:lnTo>
                  <a:lnTo>
                    <a:pt x="6351" y="7295"/>
                  </a:lnTo>
                  <a:lnTo>
                    <a:pt x="6560" y="7059"/>
                  </a:lnTo>
                  <a:lnTo>
                    <a:pt x="6770" y="6823"/>
                  </a:lnTo>
                  <a:lnTo>
                    <a:pt x="7007" y="6639"/>
                  </a:lnTo>
                  <a:lnTo>
                    <a:pt x="7243" y="6456"/>
                  </a:lnTo>
                  <a:lnTo>
                    <a:pt x="7505" y="6272"/>
                  </a:lnTo>
                  <a:lnTo>
                    <a:pt x="7794" y="6141"/>
                  </a:lnTo>
                  <a:lnTo>
                    <a:pt x="8082" y="6010"/>
                  </a:lnTo>
                  <a:lnTo>
                    <a:pt x="8371" y="5931"/>
                  </a:lnTo>
                  <a:lnTo>
                    <a:pt x="8686" y="5852"/>
                  </a:lnTo>
                  <a:lnTo>
                    <a:pt x="9001" y="5800"/>
                  </a:lnTo>
                  <a:lnTo>
                    <a:pt x="9316" y="5800"/>
                  </a:lnTo>
                  <a:lnTo>
                    <a:pt x="9683" y="5826"/>
                  </a:lnTo>
                  <a:lnTo>
                    <a:pt x="10050" y="5878"/>
                  </a:lnTo>
                  <a:lnTo>
                    <a:pt x="10391" y="5957"/>
                  </a:lnTo>
                  <a:lnTo>
                    <a:pt x="10706" y="6062"/>
                  </a:lnTo>
                  <a:lnTo>
                    <a:pt x="11021" y="6219"/>
                  </a:lnTo>
                  <a:lnTo>
                    <a:pt x="11336" y="6403"/>
                  </a:lnTo>
                  <a:lnTo>
                    <a:pt x="11598" y="6587"/>
                  </a:lnTo>
                  <a:lnTo>
                    <a:pt x="11861" y="6823"/>
                  </a:lnTo>
                  <a:lnTo>
                    <a:pt x="12097" y="7059"/>
                  </a:lnTo>
                  <a:lnTo>
                    <a:pt x="12307" y="7348"/>
                  </a:lnTo>
                  <a:lnTo>
                    <a:pt x="12491" y="7636"/>
                  </a:lnTo>
                  <a:lnTo>
                    <a:pt x="12648" y="7925"/>
                  </a:lnTo>
                  <a:lnTo>
                    <a:pt x="12779" y="8266"/>
                  </a:lnTo>
                  <a:lnTo>
                    <a:pt x="12884" y="8581"/>
                  </a:lnTo>
                  <a:lnTo>
                    <a:pt x="12963" y="8948"/>
                  </a:lnTo>
                  <a:lnTo>
                    <a:pt x="12989" y="9290"/>
                  </a:lnTo>
                  <a:lnTo>
                    <a:pt x="12910" y="9919"/>
                  </a:lnTo>
                  <a:lnTo>
                    <a:pt x="12753" y="10418"/>
                  </a:lnTo>
                  <a:lnTo>
                    <a:pt x="12596" y="10916"/>
                  </a:lnTo>
                  <a:lnTo>
                    <a:pt x="12359" y="11441"/>
                  </a:lnTo>
                  <a:lnTo>
                    <a:pt x="12097" y="11992"/>
                  </a:lnTo>
                  <a:lnTo>
                    <a:pt x="11808" y="12543"/>
                  </a:lnTo>
                  <a:lnTo>
                    <a:pt x="11467" y="13147"/>
                  </a:lnTo>
                  <a:lnTo>
                    <a:pt x="11074" y="13724"/>
                  </a:lnTo>
                  <a:lnTo>
                    <a:pt x="10654" y="14354"/>
                  </a:lnTo>
                  <a:lnTo>
                    <a:pt x="8686" y="17135"/>
                  </a:lnTo>
                  <a:lnTo>
                    <a:pt x="7007" y="19497"/>
                  </a:lnTo>
                  <a:lnTo>
                    <a:pt x="5590" y="21438"/>
                  </a:lnTo>
                  <a:lnTo>
                    <a:pt x="4435" y="23039"/>
                  </a:lnTo>
                  <a:lnTo>
                    <a:pt x="2729" y="25322"/>
                  </a:lnTo>
                  <a:lnTo>
                    <a:pt x="2152" y="26109"/>
                  </a:lnTo>
                  <a:lnTo>
                    <a:pt x="1732" y="26686"/>
                  </a:lnTo>
                  <a:lnTo>
                    <a:pt x="1575" y="26923"/>
                  </a:lnTo>
                  <a:lnTo>
                    <a:pt x="1417" y="27237"/>
                  </a:lnTo>
                  <a:lnTo>
                    <a:pt x="1234" y="27579"/>
                  </a:lnTo>
                  <a:lnTo>
                    <a:pt x="1076" y="27946"/>
                  </a:lnTo>
                  <a:lnTo>
                    <a:pt x="971" y="28392"/>
                  </a:lnTo>
                  <a:lnTo>
                    <a:pt x="919" y="28602"/>
                  </a:lnTo>
                  <a:lnTo>
                    <a:pt x="893" y="28864"/>
                  </a:lnTo>
                  <a:lnTo>
                    <a:pt x="893" y="29100"/>
                  </a:lnTo>
                  <a:lnTo>
                    <a:pt x="919" y="29363"/>
                  </a:lnTo>
                  <a:lnTo>
                    <a:pt x="971" y="29625"/>
                  </a:lnTo>
                  <a:lnTo>
                    <a:pt x="1050" y="29888"/>
                  </a:lnTo>
                  <a:lnTo>
                    <a:pt x="1181" y="30229"/>
                  </a:lnTo>
                  <a:lnTo>
                    <a:pt x="1339" y="30570"/>
                  </a:lnTo>
                  <a:lnTo>
                    <a:pt x="1549" y="30859"/>
                  </a:lnTo>
                  <a:lnTo>
                    <a:pt x="1785" y="31121"/>
                  </a:lnTo>
                  <a:lnTo>
                    <a:pt x="2047" y="31357"/>
                  </a:lnTo>
                  <a:lnTo>
                    <a:pt x="2336" y="31567"/>
                  </a:lnTo>
                  <a:lnTo>
                    <a:pt x="2651" y="31724"/>
                  </a:lnTo>
                  <a:lnTo>
                    <a:pt x="2992" y="31882"/>
                  </a:lnTo>
                  <a:lnTo>
                    <a:pt x="3149" y="31908"/>
                  </a:lnTo>
                  <a:lnTo>
                    <a:pt x="3359" y="31961"/>
                  </a:lnTo>
                  <a:lnTo>
                    <a:pt x="3674" y="32013"/>
                  </a:lnTo>
                  <a:lnTo>
                    <a:pt x="4146" y="32039"/>
                  </a:lnTo>
                  <a:lnTo>
                    <a:pt x="4829" y="32066"/>
                  </a:lnTo>
                  <a:lnTo>
                    <a:pt x="5773" y="32092"/>
                  </a:lnTo>
                  <a:lnTo>
                    <a:pt x="8712" y="32118"/>
                  </a:lnTo>
                  <a:lnTo>
                    <a:pt x="12228" y="32118"/>
                  </a:lnTo>
                  <a:lnTo>
                    <a:pt x="17004" y="32066"/>
                  </a:lnTo>
                  <a:lnTo>
                    <a:pt x="17292" y="32039"/>
                  </a:lnTo>
                  <a:lnTo>
                    <a:pt x="17581" y="31987"/>
                  </a:lnTo>
                  <a:lnTo>
                    <a:pt x="17870" y="31908"/>
                  </a:lnTo>
                  <a:lnTo>
                    <a:pt x="18132" y="31803"/>
                  </a:lnTo>
                  <a:lnTo>
                    <a:pt x="18368" y="31698"/>
                  </a:lnTo>
                  <a:lnTo>
                    <a:pt x="18604" y="31541"/>
                  </a:lnTo>
                  <a:lnTo>
                    <a:pt x="18841" y="31383"/>
                  </a:lnTo>
                  <a:lnTo>
                    <a:pt x="19051" y="31173"/>
                  </a:lnTo>
                  <a:lnTo>
                    <a:pt x="19234" y="30990"/>
                  </a:lnTo>
                  <a:lnTo>
                    <a:pt x="19392" y="30754"/>
                  </a:lnTo>
                  <a:lnTo>
                    <a:pt x="19523" y="30517"/>
                  </a:lnTo>
                  <a:lnTo>
                    <a:pt x="19654" y="30255"/>
                  </a:lnTo>
                  <a:lnTo>
                    <a:pt x="19733" y="29993"/>
                  </a:lnTo>
                  <a:lnTo>
                    <a:pt x="19811" y="29704"/>
                  </a:lnTo>
                  <a:lnTo>
                    <a:pt x="19838" y="29415"/>
                  </a:lnTo>
                  <a:lnTo>
                    <a:pt x="19864" y="29127"/>
                  </a:lnTo>
                  <a:lnTo>
                    <a:pt x="19838" y="28838"/>
                  </a:lnTo>
                  <a:lnTo>
                    <a:pt x="19785" y="28549"/>
                  </a:lnTo>
                  <a:lnTo>
                    <a:pt x="19733" y="28261"/>
                  </a:lnTo>
                  <a:lnTo>
                    <a:pt x="19628" y="27998"/>
                  </a:lnTo>
                  <a:lnTo>
                    <a:pt x="19497" y="27762"/>
                  </a:lnTo>
                  <a:lnTo>
                    <a:pt x="19339" y="27526"/>
                  </a:lnTo>
                  <a:lnTo>
                    <a:pt x="19182" y="27290"/>
                  </a:lnTo>
                  <a:lnTo>
                    <a:pt x="18998" y="27106"/>
                  </a:lnTo>
                  <a:lnTo>
                    <a:pt x="18788" y="26923"/>
                  </a:lnTo>
                  <a:lnTo>
                    <a:pt x="18552" y="26739"/>
                  </a:lnTo>
                  <a:lnTo>
                    <a:pt x="18316" y="26608"/>
                  </a:lnTo>
                  <a:lnTo>
                    <a:pt x="18053" y="26476"/>
                  </a:lnTo>
                  <a:lnTo>
                    <a:pt x="17791" y="26398"/>
                  </a:lnTo>
                  <a:lnTo>
                    <a:pt x="17529" y="26319"/>
                  </a:lnTo>
                  <a:lnTo>
                    <a:pt x="17240" y="26293"/>
                  </a:lnTo>
                  <a:lnTo>
                    <a:pt x="16925" y="26267"/>
                  </a:lnTo>
                  <a:lnTo>
                    <a:pt x="12937" y="26319"/>
                  </a:lnTo>
                  <a:lnTo>
                    <a:pt x="9184" y="26319"/>
                  </a:lnTo>
                  <a:lnTo>
                    <a:pt x="11782" y="22750"/>
                  </a:lnTo>
                  <a:lnTo>
                    <a:pt x="13461" y="20415"/>
                  </a:lnTo>
                  <a:lnTo>
                    <a:pt x="15403" y="17686"/>
                  </a:lnTo>
                  <a:lnTo>
                    <a:pt x="15980" y="16794"/>
                  </a:lnTo>
                  <a:lnTo>
                    <a:pt x="16532" y="15954"/>
                  </a:lnTo>
                  <a:lnTo>
                    <a:pt x="17004" y="15088"/>
                  </a:lnTo>
                  <a:lnTo>
                    <a:pt x="17424" y="14275"/>
                  </a:lnTo>
                  <a:lnTo>
                    <a:pt x="17791" y="13462"/>
                  </a:lnTo>
                  <a:lnTo>
                    <a:pt x="18106" y="12648"/>
                  </a:lnTo>
                  <a:lnTo>
                    <a:pt x="18368" y="11861"/>
                  </a:lnTo>
                  <a:lnTo>
                    <a:pt x="18578" y="11100"/>
                  </a:lnTo>
                  <a:lnTo>
                    <a:pt x="18709" y="10287"/>
                  </a:lnTo>
                  <a:lnTo>
                    <a:pt x="18762" y="9788"/>
                  </a:lnTo>
                  <a:lnTo>
                    <a:pt x="18788" y="9447"/>
                  </a:lnTo>
                  <a:lnTo>
                    <a:pt x="18762" y="8975"/>
                  </a:lnTo>
                  <a:lnTo>
                    <a:pt x="18736" y="8502"/>
                  </a:lnTo>
                  <a:lnTo>
                    <a:pt x="18657" y="8030"/>
                  </a:lnTo>
                  <a:lnTo>
                    <a:pt x="18578" y="7558"/>
                  </a:lnTo>
                  <a:lnTo>
                    <a:pt x="18473" y="7112"/>
                  </a:lnTo>
                  <a:lnTo>
                    <a:pt x="18342" y="6639"/>
                  </a:lnTo>
                  <a:lnTo>
                    <a:pt x="18211" y="6219"/>
                  </a:lnTo>
                  <a:lnTo>
                    <a:pt x="18027" y="5773"/>
                  </a:lnTo>
                  <a:lnTo>
                    <a:pt x="17843" y="5354"/>
                  </a:lnTo>
                  <a:lnTo>
                    <a:pt x="17634" y="4960"/>
                  </a:lnTo>
                  <a:lnTo>
                    <a:pt x="17397" y="4566"/>
                  </a:lnTo>
                  <a:lnTo>
                    <a:pt x="17161" y="4173"/>
                  </a:lnTo>
                  <a:lnTo>
                    <a:pt x="16899" y="3805"/>
                  </a:lnTo>
                  <a:lnTo>
                    <a:pt x="16610" y="3438"/>
                  </a:lnTo>
                  <a:lnTo>
                    <a:pt x="16322" y="3097"/>
                  </a:lnTo>
                  <a:lnTo>
                    <a:pt x="16007" y="2782"/>
                  </a:lnTo>
                  <a:lnTo>
                    <a:pt x="15666" y="2467"/>
                  </a:lnTo>
                  <a:lnTo>
                    <a:pt x="15324" y="2179"/>
                  </a:lnTo>
                  <a:lnTo>
                    <a:pt x="14983" y="1890"/>
                  </a:lnTo>
                  <a:lnTo>
                    <a:pt x="14616" y="1628"/>
                  </a:lnTo>
                  <a:lnTo>
                    <a:pt x="14222" y="1365"/>
                  </a:lnTo>
                  <a:lnTo>
                    <a:pt x="13829" y="1155"/>
                  </a:lnTo>
                  <a:lnTo>
                    <a:pt x="13409" y="945"/>
                  </a:lnTo>
                  <a:lnTo>
                    <a:pt x="12989" y="762"/>
                  </a:lnTo>
                  <a:lnTo>
                    <a:pt x="12569" y="578"/>
                  </a:lnTo>
                  <a:lnTo>
                    <a:pt x="12123" y="421"/>
                  </a:lnTo>
                  <a:lnTo>
                    <a:pt x="11677" y="316"/>
                  </a:lnTo>
                  <a:lnTo>
                    <a:pt x="11231" y="211"/>
                  </a:lnTo>
                  <a:lnTo>
                    <a:pt x="10759" y="106"/>
                  </a:lnTo>
                  <a:lnTo>
                    <a:pt x="10286" y="53"/>
                  </a:lnTo>
                  <a:lnTo>
                    <a:pt x="9814" y="27"/>
                  </a:lnTo>
                  <a:lnTo>
                    <a:pt x="93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58;p18"/>
            <p:cNvSpPr/>
            <p:nvPr/>
          </p:nvSpPr>
          <p:spPr>
            <a:xfrm>
              <a:off x="3064326" y="3802034"/>
              <a:ext cx="78223" cy="112287"/>
            </a:xfrm>
            <a:custGeom>
              <a:avLst/>
              <a:gdLst/>
              <a:ahLst/>
              <a:cxnLst/>
              <a:rect l="l" t="t" r="r" b="b"/>
              <a:pathLst>
                <a:path w="21387" h="30492" extrusionOk="0">
                  <a:moveTo>
                    <a:pt x="12307" y="9395"/>
                  </a:moveTo>
                  <a:lnTo>
                    <a:pt x="12281" y="17293"/>
                  </a:lnTo>
                  <a:lnTo>
                    <a:pt x="7820" y="17293"/>
                  </a:lnTo>
                  <a:lnTo>
                    <a:pt x="10208" y="13042"/>
                  </a:lnTo>
                  <a:lnTo>
                    <a:pt x="12307" y="9395"/>
                  </a:lnTo>
                  <a:close/>
                  <a:moveTo>
                    <a:pt x="13855" y="1"/>
                  </a:moveTo>
                  <a:lnTo>
                    <a:pt x="13540" y="27"/>
                  </a:lnTo>
                  <a:lnTo>
                    <a:pt x="13199" y="53"/>
                  </a:lnTo>
                  <a:lnTo>
                    <a:pt x="12884" y="106"/>
                  </a:lnTo>
                  <a:lnTo>
                    <a:pt x="12570" y="211"/>
                  </a:lnTo>
                  <a:lnTo>
                    <a:pt x="12255" y="316"/>
                  </a:lnTo>
                  <a:lnTo>
                    <a:pt x="11940" y="473"/>
                  </a:lnTo>
                  <a:lnTo>
                    <a:pt x="11625" y="631"/>
                  </a:lnTo>
                  <a:lnTo>
                    <a:pt x="11310" y="841"/>
                  </a:lnTo>
                  <a:lnTo>
                    <a:pt x="11021" y="1050"/>
                  </a:lnTo>
                  <a:lnTo>
                    <a:pt x="10707" y="1313"/>
                  </a:lnTo>
                  <a:lnTo>
                    <a:pt x="10418" y="1601"/>
                  </a:lnTo>
                  <a:lnTo>
                    <a:pt x="10156" y="1943"/>
                  </a:lnTo>
                  <a:lnTo>
                    <a:pt x="9841" y="2362"/>
                  </a:lnTo>
                  <a:lnTo>
                    <a:pt x="9395" y="3018"/>
                  </a:lnTo>
                  <a:lnTo>
                    <a:pt x="8896" y="3832"/>
                  </a:lnTo>
                  <a:lnTo>
                    <a:pt x="8293" y="4803"/>
                  </a:lnTo>
                  <a:lnTo>
                    <a:pt x="6954" y="7086"/>
                  </a:lnTo>
                  <a:lnTo>
                    <a:pt x="5459" y="9683"/>
                  </a:lnTo>
                  <a:lnTo>
                    <a:pt x="2520" y="14905"/>
                  </a:lnTo>
                  <a:lnTo>
                    <a:pt x="368" y="18788"/>
                  </a:lnTo>
                  <a:lnTo>
                    <a:pt x="184" y="19156"/>
                  </a:lnTo>
                  <a:lnTo>
                    <a:pt x="80" y="19523"/>
                  </a:lnTo>
                  <a:lnTo>
                    <a:pt x="27" y="19890"/>
                  </a:lnTo>
                  <a:lnTo>
                    <a:pt x="1" y="20258"/>
                  </a:lnTo>
                  <a:lnTo>
                    <a:pt x="27" y="20625"/>
                  </a:lnTo>
                  <a:lnTo>
                    <a:pt x="132" y="20993"/>
                  </a:lnTo>
                  <a:lnTo>
                    <a:pt x="237" y="21334"/>
                  </a:lnTo>
                  <a:lnTo>
                    <a:pt x="421" y="21649"/>
                  </a:lnTo>
                  <a:lnTo>
                    <a:pt x="604" y="21963"/>
                  </a:lnTo>
                  <a:lnTo>
                    <a:pt x="840" y="22226"/>
                  </a:lnTo>
                  <a:lnTo>
                    <a:pt x="1129" y="22462"/>
                  </a:lnTo>
                  <a:lnTo>
                    <a:pt x="1418" y="22672"/>
                  </a:lnTo>
                  <a:lnTo>
                    <a:pt x="1759" y="22856"/>
                  </a:lnTo>
                  <a:lnTo>
                    <a:pt x="2126" y="22961"/>
                  </a:lnTo>
                  <a:lnTo>
                    <a:pt x="2494" y="23039"/>
                  </a:lnTo>
                  <a:lnTo>
                    <a:pt x="2887" y="23065"/>
                  </a:lnTo>
                  <a:lnTo>
                    <a:pt x="12255" y="23065"/>
                  </a:lnTo>
                  <a:lnTo>
                    <a:pt x="12202" y="27579"/>
                  </a:lnTo>
                  <a:lnTo>
                    <a:pt x="12228" y="27894"/>
                  </a:lnTo>
                  <a:lnTo>
                    <a:pt x="12255" y="28156"/>
                  </a:lnTo>
                  <a:lnTo>
                    <a:pt x="12333" y="28445"/>
                  </a:lnTo>
                  <a:lnTo>
                    <a:pt x="12438" y="28707"/>
                  </a:lnTo>
                  <a:lnTo>
                    <a:pt x="12543" y="28969"/>
                  </a:lnTo>
                  <a:lnTo>
                    <a:pt x="12701" y="29206"/>
                  </a:lnTo>
                  <a:lnTo>
                    <a:pt x="12858" y="29442"/>
                  </a:lnTo>
                  <a:lnTo>
                    <a:pt x="13042" y="29625"/>
                  </a:lnTo>
                  <a:lnTo>
                    <a:pt x="13252" y="29835"/>
                  </a:lnTo>
                  <a:lnTo>
                    <a:pt x="13462" y="29993"/>
                  </a:lnTo>
                  <a:lnTo>
                    <a:pt x="13698" y="30150"/>
                  </a:lnTo>
                  <a:lnTo>
                    <a:pt x="13960" y="30255"/>
                  </a:lnTo>
                  <a:lnTo>
                    <a:pt x="14223" y="30360"/>
                  </a:lnTo>
                  <a:lnTo>
                    <a:pt x="14485" y="30439"/>
                  </a:lnTo>
                  <a:lnTo>
                    <a:pt x="14774" y="30491"/>
                  </a:lnTo>
                  <a:lnTo>
                    <a:pt x="15351" y="30491"/>
                  </a:lnTo>
                  <a:lnTo>
                    <a:pt x="15640" y="30465"/>
                  </a:lnTo>
                  <a:lnTo>
                    <a:pt x="15928" y="30386"/>
                  </a:lnTo>
                  <a:lnTo>
                    <a:pt x="16191" y="30308"/>
                  </a:lnTo>
                  <a:lnTo>
                    <a:pt x="16427" y="30176"/>
                  </a:lnTo>
                  <a:lnTo>
                    <a:pt x="16663" y="30045"/>
                  </a:lnTo>
                  <a:lnTo>
                    <a:pt x="16899" y="29888"/>
                  </a:lnTo>
                  <a:lnTo>
                    <a:pt x="17109" y="29704"/>
                  </a:lnTo>
                  <a:lnTo>
                    <a:pt x="17293" y="29494"/>
                  </a:lnTo>
                  <a:lnTo>
                    <a:pt x="17476" y="29258"/>
                  </a:lnTo>
                  <a:lnTo>
                    <a:pt x="17634" y="29022"/>
                  </a:lnTo>
                  <a:lnTo>
                    <a:pt x="17739" y="28786"/>
                  </a:lnTo>
                  <a:lnTo>
                    <a:pt x="17844" y="28497"/>
                  </a:lnTo>
                  <a:lnTo>
                    <a:pt x="17922" y="28235"/>
                  </a:lnTo>
                  <a:lnTo>
                    <a:pt x="17975" y="27946"/>
                  </a:lnTo>
                  <a:lnTo>
                    <a:pt x="18001" y="27631"/>
                  </a:lnTo>
                  <a:lnTo>
                    <a:pt x="18027" y="23065"/>
                  </a:lnTo>
                  <a:lnTo>
                    <a:pt x="18788" y="23065"/>
                  </a:lnTo>
                  <a:lnTo>
                    <a:pt x="19077" y="23013"/>
                  </a:lnTo>
                  <a:lnTo>
                    <a:pt x="19339" y="22934"/>
                  </a:lnTo>
                  <a:lnTo>
                    <a:pt x="19602" y="22856"/>
                  </a:lnTo>
                  <a:lnTo>
                    <a:pt x="19864" y="22724"/>
                  </a:lnTo>
                  <a:lnTo>
                    <a:pt x="20100" y="22593"/>
                  </a:lnTo>
                  <a:lnTo>
                    <a:pt x="20337" y="22409"/>
                  </a:lnTo>
                  <a:lnTo>
                    <a:pt x="20520" y="22226"/>
                  </a:lnTo>
                  <a:lnTo>
                    <a:pt x="20704" y="22016"/>
                  </a:lnTo>
                  <a:lnTo>
                    <a:pt x="20888" y="21806"/>
                  </a:lnTo>
                  <a:lnTo>
                    <a:pt x="21019" y="21570"/>
                  </a:lnTo>
                  <a:lnTo>
                    <a:pt x="21150" y="21307"/>
                  </a:lnTo>
                  <a:lnTo>
                    <a:pt x="21255" y="21045"/>
                  </a:lnTo>
                  <a:lnTo>
                    <a:pt x="21307" y="20756"/>
                  </a:lnTo>
                  <a:lnTo>
                    <a:pt x="21360" y="20468"/>
                  </a:lnTo>
                  <a:lnTo>
                    <a:pt x="21386" y="20179"/>
                  </a:lnTo>
                  <a:lnTo>
                    <a:pt x="21360" y="19890"/>
                  </a:lnTo>
                  <a:lnTo>
                    <a:pt x="21307" y="19602"/>
                  </a:lnTo>
                  <a:lnTo>
                    <a:pt x="21255" y="19313"/>
                  </a:lnTo>
                  <a:lnTo>
                    <a:pt x="21150" y="19051"/>
                  </a:lnTo>
                  <a:lnTo>
                    <a:pt x="21019" y="18815"/>
                  </a:lnTo>
                  <a:lnTo>
                    <a:pt x="20888" y="18552"/>
                  </a:lnTo>
                  <a:lnTo>
                    <a:pt x="20704" y="18342"/>
                  </a:lnTo>
                  <a:lnTo>
                    <a:pt x="20520" y="18132"/>
                  </a:lnTo>
                  <a:lnTo>
                    <a:pt x="20337" y="17949"/>
                  </a:lnTo>
                  <a:lnTo>
                    <a:pt x="20100" y="17791"/>
                  </a:lnTo>
                  <a:lnTo>
                    <a:pt x="19864" y="17634"/>
                  </a:lnTo>
                  <a:lnTo>
                    <a:pt x="19602" y="17529"/>
                  </a:lnTo>
                  <a:lnTo>
                    <a:pt x="19339" y="17424"/>
                  </a:lnTo>
                  <a:lnTo>
                    <a:pt x="19077" y="17345"/>
                  </a:lnTo>
                  <a:lnTo>
                    <a:pt x="18788" y="17293"/>
                  </a:lnTo>
                  <a:lnTo>
                    <a:pt x="18080" y="17293"/>
                  </a:lnTo>
                  <a:lnTo>
                    <a:pt x="18106" y="8949"/>
                  </a:lnTo>
                  <a:lnTo>
                    <a:pt x="18080" y="5931"/>
                  </a:lnTo>
                  <a:lnTo>
                    <a:pt x="18080" y="4934"/>
                  </a:lnTo>
                  <a:lnTo>
                    <a:pt x="18054" y="4357"/>
                  </a:lnTo>
                  <a:lnTo>
                    <a:pt x="18001" y="3989"/>
                  </a:lnTo>
                  <a:lnTo>
                    <a:pt x="17922" y="3596"/>
                  </a:lnTo>
                  <a:lnTo>
                    <a:pt x="17844" y="3255"/>
                  </a:lnTo>
                  <a:lnTo>
                    <a:pt x="17739" y="2913"/>
                  </a:lnTo>
                  <a:lnTo>
                    <a:pt x="17581" y="2572"/>
                  </a:lnTo>
                  <a:lnTo>
                    <a:pt x="17450" y="2284"/>
                  </a:lnTo>
                  <a:lnTo>
                    <a:pt x="17266" y="1969"/>
                  </a:lnTo>
                  <a:lnTo>
                    <a:pt x="17083" y="1706"/>
                  </a:lnTo>
                  <a:lnTo>
                    <a:pt x="16873" y="1444"/>
                  </a:lnTo>
                  <a:lnTo>
                    <a:pt x="16663" y="1208"/>
                  </a:lnTo>
                  <a:lnTo>
                    <a:pt x="16427" y="998"/>
                  </a:lnTo>
                  <a:lnTo>
                    <a:pt x="16164" y="788"/>
                  </a:lnTo>
                  <a:lnTo>
                    <a:pt x="15902" y="631"/>
                  </a:lnTo>
                  <a:lnTo>
                    <a:pt x="15640" y="473"/>
                  </a:lnTo>
                  <a:lnTo>
                    <a:pt x="15351" y="342"/>
                  </a:lnTo>
                  <a:lnTo>
                    <a:pt x="15062" y="237"/>
                  </a:lnTo>
                  <a:lnTo>
                    <a:pt x="14774" y="132"/>
                  </a:lnTo>
                  <a:lnTo>
                    <a:pt x="14459" y="80"/>
                  </a:lnTo>
                  <a:lnTo>
                    <a:pt x="14170" y="27"/>
                  </a:lnTo>
                  <a:lnTo>
                    <a:pt x="1385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 name="Google Shape;766;p23"/>
          <p:cNvGrpSpPr/>
          <p:nvPr/>
        </p:nvGrpSpPr>
        <p:grpSpPr>
          <a:xfrm>
            <a:off x="8669056" y="2566930"/>
            <a:ext cx="607148" cy="698254"/>
            <a:chOff x="4898225" y="1715597"/>
            <a:chExt cx="363858" cy="363898"/>
          </a:xfrm>
          <a:solidFill>
            <a:schemeClr val="tx1">
              <a:lumMod val="50000"/>
              <a:lumOff val="50000"/>
            </a:schemeClr>
          </a:solidFill>
        </p:grpSpPr>
        <p:sp>
          <p:nvSpPr>
            <p:cNvPr id="135" name="Google Shape;767;p23"/>
            <p:cNvSpPr/>
            <p:nvPr/>
          </p:nvSpPr>
          <p:spPr>
            <a:xfrm>
              <a:off x="4898225" y="1931190"/>
              <a:ext cx="147890" cy="148306"/>
            </a:xfrm>
            <a:custGeom>
              <a:avLst/>
              <a:gdLst/>
              <a:ahLst/>
              <a:cxnLst/>
              <a:rect l="l" t="t" r="r" b="b"/>
              <a:pathLst>
                <a:path w="26695" h="26770" extrusionOk="0">
                  <a:moveTo>
                    <a:pt x="9471" y="0"/>
                  </a:moveTo>
                  <a:lnTo>
                    <a:pt x="7918" y="1541"/>
                  </a:lnTo>
                  <a:lnTo>
                    <a:pt x="7667" y="1804"/>
                  </a:lnTo>
                  <a:lnTo>
                    <a:pt x="7416" y="2080"/>
                  </a:lnTo>
                  <a:lnTo>
                    <a:pt x="7178" y="2355"/>
                  </a:lnTo>
                  <a:lnTo>
                    <a:pt x="6953" y="2643"/>
                  </a:lnTo>
                  <a:lnTo>
                    <a:pt x="6728" y="2932"/>
                  </a:lnTo>
                  <a:lnTo>
                    <a:pt x="6515" y="3232"/>
                  </a:lnTo>
                  <a:lnTo>
                    <a:pt x="6314" y="3533"/>
                  </a:lnTo>
                  <a:lnTo>
                    <a:pt x="6126" y="3833"/>
                  </a:lnTo>
                  <a:lnTo>
                    <a:pt x="5938" y="4147"/>
                  </a:lnTo>
                  <a:lnTo>
                    <a:pt x="5763" y="4472"/>
                  </a:lnTo>
                  <a:lnTo>
                    <a:pt x="5600" y="4798"/>
                  </a:lnTo>
                  <a:lnTo>
                    <a:pt x="5450" y="5124"/>
                  </a:lnTo>
                  <a:lnTo>
                    <a:pt x="5312" y="5449"/>
                  </a:lnTo>
                  <a:lnTo>
                    <a:pt x="5174" y="5788"/>
                  </a:lnTo>
                  <a:lnTo>
                    <a:pt x="5049" y="6126"/>
                  </a:lnTo>
                  <a:lnTo>
                    <a:pt x="4936" y="6464"/>
                  </a:lnTo>
                  <a:lnTo>
                    <a:pt x="4836" y="6815"/>
                  </a:lnTo>
                  <a:lnTo>
                    <a:pt x="4736" y="7153"/>
                  </a:lnTo>
                  <a:lnTo>
                    <a:pt x="4648" y="7504"/>
                  </a:lnTo>
                  <a:lnTo>
                    <a:pt x="4586" y="7854"/>
                  </a:lnTo>
                  <a:lnTo>
                    <a:pt x="4523" y="8218"/>
                  </a:lnTo>
                  <a:lnTo>
                    <a:pt x="4460" y="8568"/>
                  </a:lnTo>
                  <a:lnTo>
                    <a:pt x="4423" y="8932"/>
                  </a:lnTo>
                  <a:lnTo>
                    <a:pt x="4385" y="9295"/>
                  </a:lnTo>
                  <a:lnTo>
                    <a:pt x="4373" y="9646"/>
                  </a:lnTo>
                  <a:lnTo>
                    <a:pt x="4360" y="10009"/>
                  </a:lnTo>
                  <a:lnTo>
                    <a:pt x="4360" y="10372"/>
                  </a:lnTo>
                  <a:lnTo>
                    <a:pt x="4373" y="10735"/>
                  </a:lnTo>
                  <a:lnTo>
                    <a:pt x="4398" y="11099"/>
                  </a:lnTo>
                  <a:lnTo>
                    <a:pt x="4423" y="11462"/>
                  </a:lnTo>
                  <a:lnTo>
                    <a:pt x="4473" y="11825"/>
                  </a:lnTo>
                  <a:lnTo>
                    <a:pt x="4523" y="12188"/>
                  </a:lnTo>
                  <a:lnTo>
                    <a:pt x="2055" y="14606"/>
                  </a:lnTo>
                  <a:lnTo>
                    <a:pt x="1805" y="14857"/>
                  </a:lnTo>
                  <a:lnTo>
                    <a:pt x="1567" y="15132"/>
                  </a:lnTo>
                  <a:lnTo>
                    <a:pt x="1354" y="15420"/>
                  </a:lnTo>
                  <a:lnTo>
                    <a:pt x="1153" y="15708"/>
                  </a:lnTo>
                  <a:lnTo>
                    <a:pt x="965" y="16009"/>
                  </a:lnTo>
                  <a:lnTo>
                    <a:pt x="803" y="16310"/>
                  </a:lnTo>
                  <a:lnTo>
                    <a:pt x="652" y="16635"/>
                  </a:lnTo>
                  <a:lnTo>
                    <a:pt x="514" y="16948"/>
                  </a:lnTo>
                  <a:lnTo>
                    <a:pt x="389" y="17274"/>
                  </a:lnTo>
                  <a:lnTo>
                    <a:pt x="289" y="17600"/>
                  </a:lnTo>
                  <a:lnTo>
                    <a:pt x="201" y="17938"/>
                  </a:lnTo>
                  <a:lnTo>
                    <a:pt x="126" y="18276"/>
                  </a:lnTo>
                  <a:lnTo>
                    <a:pt x="76" y="18614"/>
                  </a:lnTo>
                  <a:lnTo>
                    <a:pt x="26" y="18965"/>
                  </a:lnTo>
                  <a:lnTo>
                    <a:pt x="1" y="19303"/>
                  </a:lnTo>
                  <a:lnTo>
                    <a:pt x="1" y="19654"/>
                  </a:lnTo>
                  <a:lnTo>
                    <a:pt x="1" y="19992"/>
                  </a:lnTo>
                  <a:lnTo>
                    <a:pt x="26" y="20343"/>
                  </a:lnTo>
                  <a:lnTo>
                    <a:pt x="76" y="20681"/>
                  </a:lnTo>
                  <a:lnTo>
                    <a:pt x="126" y="21032"/>
                  </a:lnTo>
                  <a:lnTo>
                    <a:pt x="201" y="21370"/>
                  </a:lnTo>
                  <a:lnTo>
                    <a:pt x="289" y="21696"/>
                  </a:lnTo>
                  <a:lnTo>
                    <a:pt x="389" y="22034"/>
                  </a:lnTo>
                  <a:lnTo>
                    <a:pt x="514" y="22360"/>
                  </a:lnTo>
                  <a:lnTo>
                    <a:pt x="652" y="22673"/>
                  </a:lnTo>
                  <a:lnTo>
                    <a:pt x="803" y="22986"/>
                  </a:lnTo>
                  <a:lnTo>
                    <a:pt x="965" y="23299"/>
                  </a:lnTo>
                  <a:lnTo>
                    <a:pt x="1153" y="23600"/>
                  </a:lnTo>
                  <a:lnTo>
                    <a:pt x="1354" y="23888"/>
                  </a:lnTo>
                  <a:lnTo>
                    <a:pt x="1567" y="24176"/>
                  </a:lnTo>
                  <a:lnTo>
                    <a:pt x="1805" y="24439"/>
                  </a:lnTo>
                  <a:lnTo>
                    <a:pt x="2055" y="24702"/>
                  </a:lnTo>
                  <a:lnTo>
                    <a:pt x="2306" y="24953"/>
                  </a:lnTo>
                  <a:lnTo>
                    <a:pt x="2569" y="25178"/>
                  </a:lnTo>
                  <a:lnTo>
                    <a:pt x="2844" y="25391"/>
                  </a:lnTo>
                  <a:lnTo>
                    <a:pt x="3132" y="25592"/>
                  </a:lnTo>
                  <a:lnTo>
                    <a:pt x="3421" y="25767"/>
                  </a:lnTo>
                  <a:lnTo>
                    <a:pt x="3721" y="25942"/>
                  </a:lnTo>
                  <a:lnTo>
                    <a:pt x="4034" y="26093"/>
                  </a:lnTo>
                  <a:lnTo>
                    <a:pt x="4348" y="26230"/>
                  </a:lnTo>
                  <a:lnTo>
                    <a:pt x="4661" y="26356"/>
                  </a:lnTo>
                  <a:lnTo>
                    <a:pt x="4986" y="26456"/>
                  </a:lnTo>
                  <a:lnTo>
                    <a:pt x="5312" y="26556"/>
                  </a:lnTo>
                  <a:lnTo>
                    <a:pt x="5650" y="26631"/>
                  </a:lnTo>
                  <a:lnTo>
                    <a:pt x="5988" y="26681"/>
                  </a:lnTo>
                  <a:lnTo>
                    <a:pt x="6327" y="26731"/>
                  </a:lnTo>
                  <a:lnTo>
                    <a:pt x="6665" y="26757"/>
                  </a:lnTo>
                  <a:lnTo>
                    <a:pt x="7003" y="26769"/>
                  </a:lnTo>
                  <a:lnTo>
                    <a:pt x="7354" y="26769"/>
                  </a:lnTo>
                  <a:lnTo>
                    <a:pt x="7692" y="26744"/>
                  </a:lnTo>
                  <a:lnTo>
                    <a:pt x="8030" y="26706"/>
                  </a:lnTo>
                  <a:lnTo>
                    <a:pt x="8368" y="26656"/>
                  </a:lnTo>
                  <a:lnTo>
                    <a:pt x="8707" y="26594"/>
                  </a:lnTo>
                  <a:lnTo>
                    <a:pt x="9045" y="26506"/>
                  </a:lnTo>
                  <a:lnTo>
                    <a:pt x="9371" y="26393"/>
                  </a:lnTo>
                  <a:lnTo>
                    <a:pt x="9696" y="26281"/>
                  </a:lnTo>
                  <a:lnTo>
                    <a:pt x="10022" y="26143"/>
                  </a:lnTo>
                  <a:lnTo>
                    <a:pt x="10335" y="25992"/>
                  </a:lnTo>
                  <a:lnTo>
                    <a:pt x="10648" y="25817"/>
                  </a:lnTo>
                  <a:lnTo>
                    <a:pt x="10961" y="25629"/>
                  </a:lnTo>
                  <a:lnTo>
                    <a:pt x="11250" y="25429"/>
                  </a:lnTo>
                  <a:lnTo>
                    <a:pt x="11538" y="25203"/>
                  </a:lnTo>
                  <a:lnTo>
                    <a:pt x="11826" y="24965"/>
                  </a:lnTo>
                  <a:lnTo>
                    <a:pt x="12101" y="24702"/>
                  </a:lnTo>
                  <a:lnTo>
                    <a:pt x="12214" y="24577"/>
                  </a:lnTo>
                  <a:lnTo>
                    <a:pt x="14531" y="22172"/>
                  </a:lnTo>
                  <a:lnTo>
                    <a:pt x="14895" y="22222"/>
                  </a:lnTo>
                  <a:lnTo>
                    <a:pt x="15258" y="22272"/>
                  </a:lnTo>
                  <a:lnTo>
                    <a:pt x="15621" y="22297"/>
                  </a:lnTo>
                  <a:lnTo>
                    <a:pt x="15984" y="22322"/>
                  </a:lnTo>
                  <a:lnTo>
                    <a:pt x="16335" y="22335"/>
                  </a:lnTo>
                  <a:lnTo>
                    <a:pt x="16698" y="22335"/>
                  </a:lnTo>
                  <a:lnTo>
                    <a:pt x="17062" y="22322"/>
                  </a:lnTo>
                  <a:lnTo>
                    <a:pt x="17425" y="22297"/>
                  </a:lnTo>
                  <a:lnTo>
                    <a:pt x="17788" y="22272"/>
                  </a:lnTo>
                  <a:lnTo>
                    <a:pt x="18139" y="22222"/>
                  </a:lnTo>
                  <a:lnTo>
                    <a:pt x="18502" y="22172"/>
                  </a:lnTo>
                  <a:lnTo>
                    <a:pt x="18853" y="22109"/>
                  </a:lnTo>
                  <a:lnTo>
                    <a:pt x="19204" y="22034"/>
                  </a:lnTo>
                  <a:lnTo>
                    <a:pt x="19554" y="21959"/>
                  </a:lnTo>
                  <a:lnTo>
                    <a:pt x="19905" y="21859"/>
                  </a:lnTo>
                  <a:lnTo>
                    <a:pt x="20243" y="21759"/>
                  </a:lnTo>
                  <a:lnTo>
                    <a:pt x="20582" y="21646"/>
                  </a:lnTo>
                  <a:lnTo>
                    <a:pt x="20920" y="21521"/>
                  </a:lnTo>
                  <a:lnTo>
                    <a:pt x="21258" y="21383"/>
                  </a:lnTo>
                  <a:lnTo>
                    <a:pt x="21584" y="21245"/>
                  </a:lnTo>
                  <a:lnTo>
                    <a:pt x="21909" y="21082"/>
                  </a:lnTo>
                  <a:lnTo>
                    <a:pt x="22235" y="20919"/>
                  </a:lnTo>
                  <a:lnTo>
                    <a:pt x="22548" y="20756"/>
                  </a:lnTo>
                  <a:lnTo>
                    <a:pt x="22861" y="20569"/>
                  </a:lnTo>
                  <a:lnTo>
                    <a:pt x="23175" y="20381"/>
                  </a:lnTo>
                  <a:lnTo>
                    <a:pt x="23475" y="20180"/>
                  </a:lnTo>
                  <a:lnTo>
                    <a:pt x="23763" y="19967"/>
                  </a:lnTo>
                  <a:lnTo>
                    <a:pt x="24051" y="19742"/>
                  </a:lnTo>
                  <a:lnTo>
                    <a:pt x="24339" y="19516"/>
                  </a:lnTo>
                  <a:lnTo>
                    <a:pt x="24615" y="19278"/>
                  </a:lnTo>
                  <a:lnTo>
                    <a:pt x="24891" y="19028"/>
                  </a:lnTo>
                  <a:lnTo>
                    <a:pt x="25154" y="18777"/>
                  </a:lnTo>
                  <a:lnTo>
                    <a:pt x="26694" y="17224"/>
                  </a:lnTo>
                  <a:lnTo>
                    <a:pt x="947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768;p23"/>
            <p:cNvSpPr/>
            <p:nvPr/>
          </p:nvSpPr>
          <p:spPr>
            <a:xfrm>
              <a:off x="4973809" y="1715597"/>
              <a:ext cx="288274" cy="287925"/>
            </a:xfrm>
            <a:custGeom>
              <a:avLst/>
              <a:gdLst/>
              <a:ahLst/>
              <a:cxnLst/>
              <a:rect l="l" t="t" r="r" b="b"/>
              <a:pathLst>
                <a:path w="52035" h="51972" extrusionOk="0">
                  <a:moveTo>
                    <a:pt x="46347" y="0"/>
                  </a:moveTo>
                  <a:lnTo>
                    <a:pt x="46047" y="13"/>
                  </a:lnTo>
                  <a:lnTo>
                    <a:pt x="45734" y="25"/>
                  </a:lnTo>
                  <a:lnTo>
                    <a:pt x="45420" y="50"/>
                  </a:lnTo>
                  <a:lnTo>
                    <a:pt x="45120" y="100"/>
                  </a:lnTo>
                  <a:lnTo>
                    <a:pt x="44807" y="163"/>
                  </a:lnTo>
                  <a:lnTo>
                    <a:pt x="44506" y="238"/>
                  </a:lnTo>
                  <a:lnTo>
                    <a:pt x="44205" y="326"/>
                  </a:lnTo>
                  <a:lnTo>
                    <a:pt x="43905" y="426"/>
                  </a:lnTo>
                  <a:lnTo>
                    <a:pt x="43604" y="551"/>
                  </a:lnTo>
                  <a:lnTo>
                    <a:pt x="43316" y="689"/>
                  </a:lnTo>
                  <a:lnTo>
                    <a:pt x="43015" y="839"/>
                  </a:lnTo>
                  <a:lnTo>
                    <a:pt x="42740" y="1002"/>
                  </a:lnTo>
                  <a:lnTo>
                    <a:pt x="42452" y="1178"/>
                  </a:lnTo>
                  <a:lnTo>
                    <a:pt x="42176" y="1378"/>
                  </a:lnTo>
                  <a:lnTo>
                    <a:pt x="41913" y="1579"/>
                  </a:lnTo>
                  <a:lnTo>
                    <a:pt x="41650" y="1804"/>
                  </a:lnTo>
                  <a:lnTo>
                    <a:pt x="41399" y="2055"/>
                  </a:lnTo>
                  <a:lnTo>
                    <a:pt x="41099" y="2004"/>
                  </a:lnTo>
                  <a:lnTo>
                    <a:pt x="40811" y="1979"/>
                  </a:lnTo>
                  <a:lnTo>
                    <a:pt x="40510" y="1954"/>
                  </a:lnTo>
                  <a:lnTo>
                    <a:pt x="40209" y="1942"/>
                  </a:lnTo>
                  <a:lnTo>
                    <a:pt x="39621" y="1942"/>
                  </a:lnTo>
                  <a:lnTo>
                    <a:pt x="39333" y="1954"/>
                  </a:lnTo>
                  <a:lnTo>
                    <a:pt x="39032" y="1979"/>
                  </a:lnTo>
                  <a:lnTo>
                    <a:pt x="38744" y="2004"/>
                  </a:lnTo>
                  <a:lnTo>
                    <a:pt x="38456" y="2042"/>
                  </a:lnTo>
                  <a:lnTo>
                    <a:pt x="38155" y="2092"/>
                  </a:lnTo>
                  <a:lnTo>
                    <a:pt x="37867" y="2155"/>
                  </a:lnTo>
                  <a:lnTo>
                    <a:pt x="37591" y="2217"/>
                  </a:lnTo>
                  <a:lnTo>
                    <a:pt x="37303" y="2280"/>
                  </a:lnTo>
                  <a:lnTo>
                    <a:pt x="37015" y="2368"/>
                  </a:lnTo>
                  <a:lnTo>
                    <a:pt x="36740" y="2455"/>
                  </a:lnTo>
                  <a:lnTo>
                    <a:pt x="36464" y="2543"/>
                  </a:lnTo>
                  <a:lnTo>
                    <a:pt x="36189" y="2643"/>
                  </a:lnTo>
                  <a:lnTo>
                    <a:pt x="35913" y="2756"/>
                  </a:lnTo>
                  <a:lnTo>
                    <a:pt x="35650" y="2881"/>
                  </a:lnTo>
                  <a:lnTo>
                    <a:pt x="35387" y="3007"/>
                  </a:lnTo>
                  <a:lnTo>
                    <a:pt x="35124" y="3144"/>
                  </a:lnTo>
                  <a:lnTo>
                    <a:pt x="34861" y="3282"/>
                  </a:lnTo>
                  <a:lnTo>
                    <a:pt x="34610" y="3432"/>
                  </a:lnTo>
                  <a:lnTo>
                    <a:pt x="34360" y="3595"/>
                  </a:lnTo>
                  <a:lnTo>
                    <a:pt x="34109" y="3758"/>
                  </a:lnTo>
                  <a:lnTo>
                    <a:pt x="33871" y="3933"/>
                  </a:lnTo>
                  <a:lnTo>
                    <a:pt x="33633" y="4109"/>
                  </a:lnTo>
                  <a:lnTo>
                    <a:pt x="33408" y="4297"/>
                  </a:lnTo>
                  <a:lnTo>
                    <a:pt x="33170" y="4497"/>
                  </a:lnTo>
                  <a:lnTo>
                    <a:pt x="32957" y="4698"/>
                  </a:lnTo>
                  <a:lnTo>
                    <a:pt x="32731" y="4911"/>
                  </a:lnTo>
                  <a:lnTo>
                    <a:pt x="25190" y="12451"/>
                  </a:lnTo>
                  <a:lnTo>
                    <a:pt x="29788" y="17048"/>
                  </a:lnTo>
                  <a:lnTo>
                    <a:pt x="29900" y="17174"/>
                  </a:lnTo>
                  <a:lnTo>
                    <a:pt x="29988" y="17286"/>
                  </a:lnTo>
                  <a:lnTo>
                    <a:pt x="30076" y="17412"/>
                  </a:lnTo>
                  <a:lnTo>
                    <a:pt x="30151" y="17550"/>
                  </a:lnTo>
                  <a:lnTo>
                    <a:pt x="30213" y="17675"/>
                  </a:lnTo>
                  <a:lnTo>
                    <a:pt x="30264" y="17813"/>
                  </a:lnTo>
                  <a:lnTo>
                    <a:pt x="30301" y="17950"/>
                  </a:lnTo>
                  <a:lnTo>
                    <a:pt x="30326" y="18076"/>
                  </a:lnTo>
                  <a:lnTo>
                    <a:pt x="30339" y="18213"/>
                  </a:lnTo>
                  <a:lnTo>
                    <a:pt x="30351" y="18351"/>
                  </a:lnTo>
                  <a:lnTo>
                    <a:pt x="30351" y="18489"/>
                  </a:lnTo>
                  <a:lnTo>
                    <a:pt x="30339" y="18627"/>
                  </a:lnTo>
                  <a:lnTo>
                    <a:pt x="30314" y="18765"/>
                  </a:lnTo>
                  <a:lnTo>
                    <a:pt x="30289" y="18890"/>
                  </a:lnTo>
                  <a:lnTo>
                    <a:pt x="30251" y="19028"/>
                  </a:lnTo>
                  <a:lnTo>
                    <a:pt x="30201" y="19153"/>
                  </a:lnTo>
                  <a:lnTo>
                    <a:pt x="30138" y="19278"/>
                  </a:lnTo>
                  <a:lnTo>
                    <a:pt x="30076" y="19391"/>
                  </a:lnTo>
                  <a:lnTo>
                    <a:pt x="30001" y="19516"/>
                  </a:lnTo>
                  <a:lnTo>
                    <a:pt x="29925" y="19616"/>
                  </a:lnTo>
                  <a:lnTo>
                    <a:pt x="29838" y="19729"/>
                  </a:lnTo>
                  <a:lnTo>
                    <a:pt x="29737" y="19817"/>
                  </a:lnTo>
                  <a:lnTo>
                    <a:pt x="29637" y="19917"/>
                  </a:lnTo>
                  <a:lnTo>
                    <a:pt x="29525" y="19992"/>
                  </a:lnTo>
                  <a:lnTo>
                    <a:pt x="29412" y="20067"/>
                  </a:lnTo>
                  <a:lnTo>
                    <a:pt x="29287" y="20142"/>
                  </a:lnTo>
                  <a:lnTo>
                    <a:pt x="29161" y="20193"/>
                  </a:lnTo>
                  <a:lnTo>
                    <a:pt x="29023" y="20243"/>
                  </a:lnTo>
                  <a:lnTo>
                    <a:pt x="28886" y="20293"/>
                  </a:lnTo>
                  <a:lnTo>
                    <a:pt x="28735" y="20318"/>
                  </a:lnTo>
                  <a:lnTo>
                    <a:pt x="28585" y="20330"/>
                  </a:lnTo>
                  <a:lnTo>
                    <a:pt x="28422" y="20343"/>
                  </a:lnTo>
                  <a:lnTo>
                    <a:pt x="28247" y="20330"/>
                  </a:lnTo>
                  <a:lnTo>
                    <a:pt x="28059" y="20305"/>
                  </a:lnTo>
                  <a:lnTo>
                    <a:pt x="27884" y="20255"/>
                  </a:lnTo>
                  <a:lnTo>
                    <a:pt x="27708" y="20193"/>
                  </a:lnTo>
                  <a:lnTo>
                    <a:pt x="27533" y="20117"/>
                  </a:lnTo>
                  <a:lnTo>
                    <a:pt x="27370" y="20017"/>
                  </a:lnTo>
                  <a:lnTo>
                    <a:pt x="27207" y="19904"/>
                  </a:lnTo>
                  <a:lnTo>
                    <a:pt x="27069" y="19779"/>
                  </a:lnTo>
                  <a:lnTo>
                    <a:pt x="22472" y="15170"/>
                  </a:lnTo>
                  <a:lnTo>
                    <a:pt x="18965" y="18677"/>
                  </a:lnTo>
                  <a:lnTo>
                    <a:pt x="25679" y="25391"/>
                  </a:lnTo>
                  <a:lnTo>
                    <a:pt x="25792" y="25504"/>
                  </a:lnTo>
                  <a:lnTo>
                    <a:pt x="25892" y="25629"/>
                  </a:lnTo>
                  <a:lnTo>
                    <a:pt x="25967" y="25754"/>
                  </a:lnTo>
                  <a:lnTo>
                    <a:pt x="26042" y="25880"/>
                  </a:lnTo>
                  <a:lnTo>
                    <a:pt x="26105" y="26017"/>
                  </a:lnTo>
                  <a:lnTo>
                    <a:pt x="26155" y="26143"/>
                  </a:lnTo>
                  <a:lnTo>
                    <a:pt x="26193" y="26280"/>
                  </a:lnTo>
                  <a:lnTo>
                    <a:pt x="26218" y="26418"/>
                  </a:lnTo>
                  <a:lnTo>
                    <a:pt x="26243" y="26556"/>
                  </a:lnTo>
                  <a:lnTo>
                    <a:pt x="26243" y="26694"/>
                  </a:lnTo>
                  <a:lnTo>
                    <a:pt x="26243" y="26832"/>
                  </a:lnTo>
                  <a:lnTo>
                    <a:pt x="26230" y="26969"/>
                  </a:lnTo>
                  <a:lnTo>
                    <a:pt x="26218" y="27095"/>
                  </a:lnTo>
                  <a:lnTo>
                    <a:pt x="26180" y="27232"/>
                  </a:lnTo>
                  <a:lnTo>
                    <a:pt x="26142" y="27358"/>
                  </a:lnTo>
                  <a:lnTo>
                    <a:pt x="26092" y="27495"/>
                  </a:lnTo>
                  <a:lnTo>
                    <a:pt x="26042" y="27608"/>
                  </a:lnTo>
                  <a:lnTo>
                    <a:pt x="25980" y="27733"/>
                  </a:lnTo>
                  <a:lnTo>
                    <a:pt x="25904" y="27846"/>
                  </a:lnTo>
                  <a:lnTo>
                    <a:pt x="25817" y="27959"/>
                  </a:lnTo>
                  <a:lnTo>
                    <a:pt x="25729" y="28059"/>
                  </a:lnTo>
                  <a:lnTo>
                    <a:pt x="25641" y="28159"/>
                  </a:lnTo>
                  <a:lnTo>
                    <a:pt x="25529" y="28247"/>
                  </a:lnTo>
                  <a:lnTo>
                    <a:pt x="25428" y="28335"/>
                  </a:lnTo>
                  <a:lnTo>
                    <a:pt x="25303" y="28410"/>
                  </a:lnTo>
                  <a:lnTo>
                    <a:pt x="25178" y="28472"/>
                  </a:lnTo>
                  <a:lnTo>
                    <a:pt x="25053" y="28535"/>
                  </a:lnTo>
                  <a:lnTo>
                    <a:pt x="24915" y="28585"/>
                  </a:lnTo>
                  <a:lnTo>
                    <a:pt x="24777" y="28623"/>
                  </a:lnTo>
                  <a:lnTo>
                    <a:pt x="24627" y="28648"/>
                  </a:lnTo>
                  <a:lnTo>
                    <a:pt x="24476" y="28673"/>
                  </a:lnTo>
                  <a:lnTo>
                    <a:pt x="24138" y="28673"/>
                  </a:lnTo>
                  <a:lnTo>
                    <a:pt x="23950" y="28635"/>
                  </a:lnTo>
                  <a:lnTo>
                    <a:pt x="23775" y="28598"/>
                  </a:lnTo>
                  <a:lnTo>
                    <a:pt x="23600" y="28535"/>
                  </a:lnTo>
                  <a:lnTo>
                    <a:pt x="23424" y="28460"/>
                  </a:lnTo>
                  <a:lnTo>
                    <a:pt x="23261" y="28360"/>
                  </a:lnTo>
                  <a:lnTo>
                    <a:pt x="23111" y="28247"/>
                  </a:lnTo>
                  <a:lnTo>
                    <a:pt x="22961" y="28109"/>
                  </a:lnTo>
                  <a:lnTo>
                    <a:pt x="16247" y="21395"/>
                  </a:lnTo>
                  <a:lnTo>
                    <a:pt x="12852" y="24790"/>
                  </a:lnTo>
                  <a:lnTo>
                    <a:pt x="17449" y="29337"/>
                  </a:lnTo>
                  <a:lnTo>
                    <a:pt x="17549" y="29450"/>
                  </a:lnTo>
                  <a:lnTo>
                    <a:pt x="17650" y="29575"/>
                  </a:lnTo>
                  <a:lnTo>
                    <a:pt x="17737" y="29700"/>
                  </a:lnTo>
                  <a:lnTo>
                    <a:pt x="17812" y="29825"/>
                  </a:lnTo>
                  <a:lnTo>
                    <a:pt x="17875" y="29951"/>
                  </a:lnTo>
                  <a:lnTo>
                    <a:pt x="17938" y="30088"/>
                  </a:lnTo>
                  <a:lnTo>
                    <a:pt x="17975" y="30226"/>
                  </a:lnTo>
                  <a:lnTo>
                    <a:pt x="18000" y="30364"/>
                  </a:lnTo>
                  <a:lnTo>
                    <a:pt x="18025" y="30502"/>
                  </a:lnTo>
                  <a:lnTo>
                    <a:pt x="18038" y="30640"/>
                  </a:lnTo>
                  <a:lnTo>
                    <a:pt x="18038" y="30777"/>
                  </a:lnTo>
                  <a:lnTo>
                    <a:pt x="18025" y="30915"/>
                  </a:lnTo>
                  <a:lnTo>
                    <a:pt x="18013" y="31053"/>
                  </a:lnTo>
                  <a:lnTo>
                    <a:pt x="17975" y="31178"/>
                  </a:lnTo>
                  <a:lnTo>
                    <a:pt x="17938" y="31316"/>
                  </a:lnTo>
                  <a:lnTo>
                    <a:pt x="17900" y="31441"/>
                  </a:lnTo>
                  <a:lnTo>
                    <a:pt x="17837" y="31566"/>
                  </a:lnTo>
                  <a:lnTo>
                    <a:pt x="17775" y="31692"/>
                  </a:lnTo>
                  <a:lnTo>
                    <a:pt x="17700" y="31804"/>
                  </a:lnTo>
                  <a:lnTo>
                    <a:pt x="17625" y="31917"/>
                  </a:lnTo>
                  <a:lnTo>
                    <a:pt x="17537" y="32030"/>
                  </a:lnTo>
                  <a:lnTo>
                    <a:pt x="17437" y="32130"/>
                  </a:lnTo>
                  <a:lnTo>
                    <a:pt x="17336" y="32218"/>
                  </a:lnTo>
                  <a:lnTo>
                    <a:pt x="17224" y="32306"/>
                  </a:lnTo>
                  <a:lnTo>
                    <a:pt x="17111" y="32381"/>
                  </a:lnTo>
                  <a:lnTo>
                    <a:pt x="16986" y="32443"/>
                  </a:lnTo>
                  <a:lnTo>
                    <a:pt x="16860" y="32506"/>
                  </a:lnTo>
                  <a:lnTo>
                    <a:pt x="16723" y="32556"/>
                  </a:lnTo>
                  <a:lnTo>
                    <a:pt x="16572" y="32594"/>
                  </a:lnTo>
                  <a:lnTo>
                    <a:pt x="16422" y="32631"/>
                  </a:lnTo>
                  <a:lnTo>
                    <a:pt x="16272" y="32644"/>
                  </a:lnTo>
                  <a:lnTo>
                    <a:pt x="16109" y="32656"/>
                  </a:lnTo>
                  <a:lnTo>
                    <a:pt x="15933" y="32644"/>
                  </a:lnTo>
                  <a:lnTo>
                    <a:pt x="15758" y="32619"/>
                  </a:lnTo>
                  <a:lnTo>
                    <a:pt x="15583" y="32581"/>
                  </a:lnTo>
                  <a:lnTo>
                    <a:pt x="15407" y="32518"/>
                  </a:lnTo>
                  <a:lnTo>
                    <a:pt x="15245" y="32443"/>
                  </a:lnTo>
                  <a:lnTo>
                    <a:pt x="15082" y="32356"/>
                  </a:lnTo>
                  <a:lnTo>
                    <a:pt x="14931" y="32243"/>
                  </a:lnTo>
                  <a:lnTo>
                    <a:pt x="14781" y="32118"/>
                  </a:lnTo>
                  <a:lnTo>
                    <a:pt x="10109" y="27533"/>
                  </a:lnTo>
                  <a:lnTo>
                    <a:pt x="0" y="37642"/>
                  </a:lnTo>
                  <a:lnTo>
                    <a:pt x="14330" y="51972"/>
                  </a:lnTo>
                  <a:lnTo>
                    <a:pt x="47074" y="19241"/>
                  </a:lnTo>
                  <a:lnTo>
                    <a:pt x="47274" y="19015"/>
                  </a:lnTo>
                  <a:lnTo>
                    <a:pt x="47475" y="18802"/>
                  </a:lnTo>
                  <a:lnTo>
                    <a:pt x="47675" y="18577"/>
                  </a:lnTo>
                  <a:lnTo>
                    <a:pt x="47851" y="18351"/>
                  </a:lnTo>
                  <a:lnTo>
                    <a:pt x="48038" y="18113"/>
                  </a:lnTo>
                  <a:lnTo>
                    <a:pt x="48201" y="17875"/>
                  </a:lnTo>
                  <a:lnTo>
                    <a:pt x="48364" y="17637"/>
                  </a:lnTo>
                  <a:lnTo>
                    <a:pt x="48527" y="17387"/>
                  </a:lnTo>
                  <a:lnTo>
                    <a:pt x="48677" y="17136"/>
                  </a:lnTo>
                  <a:lnTo>
                    <a:pt x="48815" y="16886"/>
                  </a:lnTo>
                  <a:lnTo>
                    <a:pt x="48953" y="16623"/>
                  </a:lnTo>
                  <a:lnTo>
                    <a:pt x="49078" y="16360"/>
                  </a:lnTo>
                  <a:lnTo>
                    <a:pt x="49203" y="16096"/>
                  </a:lnTo>
                  <a:lnTo>
                    <a:pt x="49304" y="15821"/>
                  </a:lnTo>
                  <a:lnTo>
                    <a:pt x="49416" y="15558"/>
                  </a:lnTo>
                  <a:lnTo>
                    <a:pt x="49504" y="15282"/>
                  </a:lnTo>
                  <a:lnTo>
                    <a:pt x="49592" y="15007"/>
                  </a:lnTo>
                  <a:lnTo>
                    <a:pt x="49679" y="14719"/>
                  </a:lnTo>
                  <a:lnTo>
                    <a:pt x="49742" y="14443"/>
                  </a:lnTo>
                  <a:lnTo>
                    <a:pt x="49817" y="14155"/>
                  </a:lnTo>
                  <a:lnTo>
                    <a:pt x="49867" y="13879"/>
                  </a:lnTo>
                  <a:lnTo>
                    <a:pt x="49917" y="13591"/>
                  </a:lnTo>
                  <a:lnTo>
                    <a:pt x="49955" y="13303"/>
                  </a:lnTo>
                  <a:lnTo>
                    <a:pt x="49980" y="13015"/>
                  </a:lnTo>
                  <a:lnTo>
                    <a:pt x="50005" y="12714"/>
                  </a:lnTo>
                  <a:lnTo>
                    <a:pt x="50030" y="12426"/>
                  </a:lnTo>
                  <a:lnTo>
                    <a:pt x="50030" y="12138"/>
                  </a:lnTo>
                  <a:lnTo>
                    <a:pt x="50030" y="11850"/>
                  </a:lnTo>
                  <a:lnTo>
                    <a:pt x="50018" y="11549"/>
                  </a:lnTo>
                  <a:lnTo>
                    <a:pt x="50005" y="11261"/>
                  </a:lnTo>
                  <a:lnTo>
                    <a:pt x="49967" y="10961"/>
                  </a:lnTo>
                  <a:lnTo>
                    <a:pt x="49942" y="10673"/>
                  </a:lnTo>
                  <a:lnTo>
                    <a:pt x="50093" y="10522"/>
                  </a:lnTo>
                  <a:lnTo>
                    <a:pt x="50318" y="10297"/>
                  </a:lnTo>
                  <a:lnTo>
                    <a:pt x="50531" y="10046"/>
                  </a:lnTo>
                  <a:lnTo>
                    <a:pt x="50719" y="9796"/>
                  </a:lnTo>
                  <a:lnTo>
                    <a:pt x="50907" y="9545"/>
                  </a:lnTo>
                  <a:lnTo>
                    <a:pt x="51070" y="9270"/>
                  </a:lnTo>
                  <a:lnTo>
                    <a:pt x="51233" y="8994"/>
                  </a:lnTo>
                  <a:lnTo>
                    <a:pt x="51370" y="8719"/>
                  </a:lnTo>
                  <a:lnTo>
                    <a:pt x="51496" y="8430"/>
                  </a:lnTo>
                  <a:lnTo>
                    <a:pt x="51608" y="8142"/>
                  </a:lnTo>
                  <a:lnTo>
                    <a:pt x="51709" y="7854"/>
                  </a:lnTo>
                  <a:lnTo>
                    <a:pt x="51796" y="7554"/>
                  </a:lnTo>
                  <a:lnTo>
                    <a:pt x="51871" y="7253"/>
                  </a:lnTo>
                  <a:lnTo>
                    <a:pt x="51934" y="6952"/>
                  </a:lnTo>
                  <a:lnTo>
                    <a:pt x="51972" y="6652"/>
                  </a:lnTo>
                  <a:lnTo>
                    <a:pt x="52009" y="6351"/>
                  </a:lnTo>
                  <a:lnTo>
                    <a:pt x="52022" y="6038"/>
                  </a:lnTo>
                  <a:lnTo>
                    <a:pt x="52034" y="5737"/>
                  </a:lnTo>
                  <a:lnTo>
                    <a:pt x="52022" y="5437"/>
                  </a:lnTo>
                  <a:lnTo>
                    <a:pt x="51997" y="5136"/>
                  </a:lnTo>
                  <a:lnTo>
                    <a:pt x="51959" y="4835"/>
                  </a:lnTo>
                  <a:lnTo>
                    <a:pt x="51909" y="4535"/>
                  </a:lnTo>
                  <a:lnTo>
                    <a:pt x="51846" y="4247"/>
                  </a:lnTo>
                  <a:lnTo>
                    <a:pt x="51759" y="3959"/>
                  </a:lnTo>
                  <a:lnTo>
                    <a:pt x="51671" y="3683"/>
                  </a:lnTo>
                  <a:lnTo>
                    <a:pt x="51558" y="3407"/>
                  </a:lnTo>
                  <a:lnTo>
                    <a:pt x="51446" y="3132"/>
                  </a:lnTo>
                  <a:lnTo>
                    <a:pt x="51308" y="2869"/>
                  </a:lnTo>
                  <a:lnTo>
                    <a:pt x="51157" y="2618"/>
                  </a:lnTo>
                  <a:lnTo>
                    <a:pt x="50995" y="2368"/>
                  </a:lnTo>
                  <a:lnTo>
                    <a:pt x="50819" y="2130"/>
                  </a:lnTo>
                  <a:lnTo>
                    <a:pt x="50619" y="1904"/>
                  </a:lnTo>
                  <a:lnTo>
                    <a:pt x="50418" y="1679"/>
                  </a:lnTo>
                  <a:lnTo>
                    <a:pt x="50193" y="1478"/>
                  </a:lnTo>
                  <a:lnTo>
                    <a:pt x="49967" y="1278"/>
                  </a:lnTo>
                  <a:lnTo>
                    <a:pt x="49729" y="1090"/>
                  </a:lnTo>
                  <a:lnTo>
                    <a:pt x="49479" y="927"/>
                  </a:lnTo>
                  <a:lnTo>
                    <a:pt x="49216" y="777"/>
                  </a:lnTo>
                  <a:lnTo>
                    <a:pt x="48953" y="639"/>
                  </a:lnTo>
                  <a:lnTo>
                    <a:pt x="48690" y="501"/>
                  </a:lnTo>
                  <a:lnTo>
                    <a:pt x="48414" y="389"/>
                  </a:lnTo>
                  <a:lnTo>
                    <a:pt x="48126" y="301"/>
                  </a:lnTo>
                  <a:lnTo>
                    <a:pt x="47838" y="213"/>
                  </a:lnTo>
                  <a:lnTo>
                    <a:pt x="47550" y="138"/>
                  </a:lnTo>
                  <a:lnTo>
                    <a:pt x="47249" y="88"/>
                  </a:lnTo>
                  <a:lnTo>
                    <a:pt x="46949" y="50"/>
                  </a:lnTo>
                  <a:lnTo>
                    <a:pt x="46648" y="13"/>
                  </a:lnTo>
                  <a:lnTo>
                    <a:pt x="4634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 name="Google Shape;754;p23"/>
          <p:cNvGrpSpPr/>
          <p:nvPr/>
        </p:nvGrpSpPr>
        <p:grpSpPr>
          <a:xfrm>
            <a:off x="8549081" y="5343182"/>
            <a:ext cx="683053" cy="676220"/>
            <a:chOff x="5536521" y="1715597"/>
            <a:chExt cx="282861" cy="363911"/>
          </a:xfrm>
          <a:solidFill>
            <a:schemeClr val="tx1">
              <a:lumMod val="50000"/>
              <a:lumOff val="50000"/>
            </a:schemeClr>
          </a:solidFill>
        </p:grpSpPr>
        <p:sp>
          <p:nvSpPr>
            <p:cNvPr id="138" name="Google Shape;755;p23"/>
            <p:cNvSpPr/>
            <p:nvPr/>
          </p:nvSpPr>
          <p:spPr>
            <a:xfrm>
              <a:off x="5614737" y="1857010"/>
              <a:ext cx="126511" cy="58297"/>
            </a:xfrm>
            <a:custGeom>
              <a:avLst/>
              <a:gdLst/>
              <a:ahLst/>
              <a:cxnLst/>
              <a:rect l="l" t="t" r="r" b="b"/>
              <a:pathLst>
                <a:path w="22836" h="10523" extrusionOk="0">
                  <a:moveTo>
                    <a:pt x="2180" y="1"/>
                  </a:moveTo>
                  <a:lnTo>
                    <a:pt x="1955" y="13"/>
                  </a:lnTo>
                  <a:lnTo>
                    <a:pt x="1742" y="51"/>
                  </a:lnTo>
                  <a:lnTo>
                    <a:pt x="1529" y="101"/>
                  </a:lnTo>
                  <a:lnTo>
                    <a:pt x="1328" y="176"/>
                  </a:lnTo>
                  <a:lnTo>
                    <a:pt x="1140" y="276"/>
                  </a:lnTo>
                  <a:lnTo>
                    <a:pt x="965" y="377"/>
                  </a:lnTo>
                  <a:lnTo>
                    <a:pt x="790" y="502"/>
                  </a:lnTo>
                  <a:lnTo>
                    <a:pt x="639" y="652"/>
                  </a:lnTo>
                  <a:lnTo>
                    <a:pt x="489" y="802"/>
                  </a:lnTo>
                  <a:lnTo>
                    <a:pt x="364" y="965"/>
                  </a:lnTo>
                  <a:lnTo>
                    <a:pt x="263" y="1153"/>
                  </a:lnTo>
                  <a:lnTo>
                    <a:pt x="163" y="1341"/>
                  </a:lnTo>
                  <a:lnTo>
                    <a:pt x="101" y="1542"/>
                  </a:lnTo>
                  <a:lnTo>
                    <a:pt x="38" y="1754"/>
                  </a:lnTo>
                  <a:lnTo>
                    <a:pt x="13" y="1967"/>
                  </a:lnTo>
                  <a:lnTo>
                    <a:pt x="0" y="2193"/>
                  </a:lnTo>
                  <a:lnTo>
                    <a:pt x="13" y="2418"/>
                  </a:lnTo>
                  <a:lnTo>
                    <a:pt x="51" y="2644"/>
                  </a:lnTo>
                  <a:lnTo>
                    <a:pt x="101" y="2869"/>
                  </a:lnTo>
                  <a:lnTo>
                    <a:pt x="188" y="3082"/>
                  </a:lnTo>
                  <a:lnTo>
                    <a:pt x="301" y="3283"/>
                  </a:lnTo>
                  <a:lnTo>
                    <a:pt x="426" y="3483"/>
                  </a:lnTo>
                  <a:lnTo>
                    <a:pt x="564" y="3658"/>
                  </a:lnTo>
                  <a:lnTo>
                    <a:pt x="739" y="3821"/>
                  </a:lnTo>
                  <a:lnTo>
                    <a:pt x="890" y="3972"/>
                  </a:lnTo>
                  <a:lnTo>
                    <a:pt x="1015" y="4134"/>
                  </a:lnTo>
                  <a:lnTo>
                    <a:pt x="1128" y="4310"/>
                  </a:lnTo>
                  <a:lnTo>
                    <a:pt x="1228" y="4485"/>
                  </a:lnTo>
                  <a:lnTo>
                    <a:pt x="1291" y="4673"/>
                  </a:lnTo>
                  <a:lnTo>
                    <a:pt x="1341" y="4874"/>
                  </a:lnTo>
                  <a:lnTo>
                    <a:pt x="1378" y="5074"/>
                  </a:lnTo>
                  <a:lnTo>
                    <a:pt x="1391" y="5262"/>
                  </a:lnTo>
                  <a:lnTo>
                    <a:pt x="1378" y="5462"/>
                  </a:lnTo>
                  <a:lnTo>
                    <a:pt x="1341" y="5663"/>
                  </a:lnTo>
                  <a:lnTo>
                    <a:pt x="1291" y="5851"/>
                  </a:lnTo>
                  <a:lnTo>
                    <a:pt x="1228" y="6038"/>
                  </a:lnTo>
                  <a:lnTo>
                    <a:pt x="1128" y="6226"/>
                  </a:lnTo>
                  <a:lnTo>
                    <a:pt x="1015" y="6402"/>
                  </a:lnTo>
                  <a:lnTo>
                    <a:pt x="890" y="6565"/>
                  </a:lnTo>
                  <a:lnTo>
                    <a:pt x="739" y="6715"/>
                  </a:lnTo>
                  <a:lnTo>
                    <a:pt x="564" y="6878"/>
                  </a:lnTo>
                  <a:lnTo>
                    <a:pt x="426" y="7053"/>
                  </a:lnTo>
                  <a:lnTo>
                    <a:pt x="301" y="7241"/>
                  </a:lnTo>
                  <a:lnTo>
                    <a:pt x="188" y="7454"/>
                  </a:lnTo>
                  <a:lnTo>
                    <a:pt x="101" y="7667"/>
                  </a:lnTo>
                  <a:lnTo>
                    <a:pt x="51" y="7880"/>
                  </a:lnTo>
                  <a:lnTo>
                    <a:pt x="13" y="8118"/>
                  </a:lnTo>
                  <a:lnTo>
                    <a:pt x="0" y="8343"/>
                  </a:lnTo>
                  <a:lnTo>
                    <a:pt x="13" y="8569"/>
                  </a:lnTo>
                  <a:lnTo>
                    <a:pt x="38" y="8782"/>
                  </a:lnTo>
                  <a:lnTo>
                    <a:pt x="101" y="8995"/>
                  </a:lnTo>
                  <a:lnTo>
                    <a:pt x="163" y="9195"/>
                  </a:lnTo>
                  <a:lnTo>
                    <a:pt x="263" y="9383"/>
                  </a:lnTo>
                  <a:lnTo>
                    <a:pt x="364" y="9558"/>
                  </a:lnTo>
                  <a:lnTo>
                    <a:pt x="489" y="9734"/>
                  </a:lnTo>
                  <a:lnTo>
                    <a:pt x="639" y="9884"/>
                  </a:lnTo>
                  <a:lnTo>
                    <a:pt x="790" y="10022"/>
                  </a:lnTo>
                  <a:lnTo>
                    <a:pt x="965" y="10160"/>
                  </a:lnTo>
                  <a:lnTo>
                    <a:pt x="1140" y="10260"/>
                  </a:lnTo>
                  <a:lnTo>
                    <a:pt x="1328" y="10360"/>
                  </a:lnTo>
                  <a:lnTo>
                    <a:pt x="1529" y="10423"/>
                  </a:lnTo>
                  <a:lnTo>
                    <a:pt x="1742" y="10485"/>
                  </a:lnTo>
                  <a:lnTo>
                    <a:pt x="1955" y="10510"/>
                  </a:lnTo>
                  <a:lnTo>
                    <a:pt x="2180" y="10523"/>
                  </a:lnTo>
                  <a:lnTo>
                    <a:pt x="2368" y="10523"/>
                  </a:lnTo>
                  <a:lnTo>
                    <a:pt x="2543" y="10498"/>
                  </a:lnTo>
                  <a:lnTo>
                    <a:pt x="2719" y="10460"/>
                  </a:lnTo>
                  <a:lnTo>
                    <a:pt x="2894" y="10410"/>
                  </a:lnTo>
                  <a:lnTo>
                    <a:pt x="3057" y="10347"/>
                  </a:lnTo>
                  <a:lnTo>
                    <a:pt x="3220" y="10260"/>
                  </a:lnTo>
                  <a:lnTo>
                    <a:pt x="3370" y="10172"/>
                  </a:lnTo>
                  <a:lnTo>
                    <a:pt x="3508" y="10072"/>
                  </a:lnTo>
                  <a:lnTo>
                    <a:pt x="3646" y="9959"/>
                  </a:lnTo>
                  <a:lnTo>
                    <a:pt x="3771" y="9834"/>
                  </a:lnTo>
                  <a:lnTo>
                    <a:pt x="3896" y="9696"/>
                  </a:lnTo>
                  <a:lnTo>
                    <a:pt x="3996" y="9558"/>
                  </a:lnTo>
                  <a:lnTo>
                    <a:pt x="4084" y="9395"/>
                  </a:lnTo>
                  <a:lnTo>
                    <a:pt x="4172" y="9233"/>
                  </a:lnTo>
                  <a:lnTo>
                    <a:pt x="4234" y="9070"/>
                  </a:lnTo>
                  <a:lnTo>
                    <a:pt x="4284" y="8894"/>
                  </a:lnTo>
                  <a:lnTo>
                    <a:pt x="4335" y="8732"/>
                  </a:lnTo>
                  <a:lnTo>
                    <a:pt x="4397" y="8581"/>
                  </a:lnTo>
                  <a:lnTo>
                    <a:pt x="4472" y="8443"/>
                  </a:lnTo>
                  <a:lnTo>
                    <a:pt x="4547" y="8306"/>
                  </a:lnTo>
                  <a:lnTo>
                    <a:pt x="4648" y="8180"/>
                  </a:lnTo>
                  <a:lnTo>
                    <a:pt x="4748" y="8055"/>
                  </a:lnTo>
                  <a:lnTo>
                    <a:pt x="4861" y="7955"/>
                  </a:lnTo>
                  <a:lnTo>
                    <a:pt x="4973" y="7855"/>
                  </a:lnTo>
                  <a:lnTo>
                    <a:pt x="5099" y="7755"/>
                  </a:lnTo>
                  <a:lnTo>
                    <a:pt x="5236" y="7679"/>
                  </a:lnTo>
                  <a:lnTo>
                    <a:pt x="5374" y="7617"/>
                  </a:lnTo>
                  <a:lnTo>
                    <a:pt x="5525" y="7554"/>
                  </a:lnTo>
                  <a:lnTo>
                    <a:pt x="5675" y="7504"/>
                  </a:lnTo>
                  <a:lnTo>
                    <a:pt x="5825" y="7479"/>
                  </a:lnTo>
                  <a:lnTo>
                    <a:pt x="5988" y="7454"/>
                  </a:lnTo>
                  <a:lnTo>
                    <a:pt x="6151" y="7441"/>
                  </a:lnTo>
                  <a:lnTo>
                    <a:pt x="16673" y="7441"/>
                  </a:lnTo>
                  <a:lnTo>
                    <a:pt x="16836" y="7454"/>
                  </a:lnTo>
                  <a:lnTo>
                    <a:pt x="16999" y="7479"/>
                  </a:lnTo>
                  <a:lnTo>
                    <a:pt x="17149" y="7504"/>
                  </a:lnTo>
                  <a:lnTo>
                    <a:pt x="17312" y="7554"/>
                  </a:lnTo>
                  <a:lnTo>
                    <a:pt x="17450" y="7617"/>
                  </a:lnTo>
                  <a:lnTo>
                    <a:pt x="17587" y="7679"/>
                  </a:lnTo>
                  <a:lnTo>
                    <a:pt x="17725" y="7755"/>
                  </a:lnTo>
                  <a:lnTo>
                    <a:pt x="17850" y="7855"/>
                  </a:lnTo>
                  <a:lnTo>
                    <a:pt x="17976" y="7955"/>
                  </a:lnTo>
                  <a:lnTo>
                    <a:pt x="18088" y="8055"/>
                  </a:lnTo>
                  <a:lnTo>
                    <a:pt x="18189" y="8180"/>
                  </a:lnTo>
                  <a:lnTo>
                    <a:pt x="18276" y="8306"/>
                  </a:lnTo>
                  <a:lnTo>
                    <a:pt x="18364" y="8443"/>
                  </a:lnTo>
                  <a:lnTo>
                    <a:pt x="18427" y="8581"/>
                  </a:lnTo>
                  <a:lnTo>
                    <a:pt x="18489" y="8732"/>
                  </a:lnTo>
                  <a:lnTo>
                    <a:pt x="18539" y="8894"/>
                  </a:lnTo>
                  <a:lnTo>
                    <a:pt x="18589" y="9070"/>
                  </a:lnTo>
                  <a:lnTo>
                    <a:pt x="18665" y="9233"/>
                  </a:lnTo>
                  <a:lnTo>
                    <a:pt x="18740" y="9395"/>
                  </a:lnTo>
                  <a:lnTo>
                    <a:pt x="18827" y="9558"/>
                  </a:lnTo>
                  <a:lnTo>
                    <a:pt x="18940" y="9696"/>
                  </a:lnTo>
                  <a:lnTo>
                    <a:pt x="19053" y="9834"/>
                  </a:lnTo>
                  <a:lnTo>
                    <a:pt x="19178" y="9959"/>
                  </a:lnTo>
                  <a:lnTo>
                    <a:pt x="19316" y="10072"/>
                  </a:lnTo>
                  <a:lnTo>
                    <a:pt x="19454" y="10172"/>
                  </a:lnTo>
                  <a:lnTo>
                    <a:pt x="19617" y="10260"/>
                  </a:lnTo>
                  <a:lnTo>
                    <a:pt x="19767" y="10347"/>
                  </a:lnTo>
                  <a:lnTo>
                    <a:pt x="19930" y="10410"/>
                  </a:lnTo>
                  <a:lnTo>
                    <a:pt x="20105" y="10460"/>
                  </a:lnTo>
                  <a:lnTo>
                    <a:pt x="20281" y="10498"/>
                  </a:lnTo>
                  <a:lnTo>
                    <a:pt x="20468" y="10523"/>
                  </a:lnTo>
                  <a:lnTo>
                    <a:pt x="20656" y="10523"/>
                  </a:lnTo>
                  <a:lnTo>
                    <a:pt x="20869" y="10510"/>
                  </a:lnTo>
                  <a:lnTo>
                    <a:pt x="21095" y="10485"/>
                  </a:lnTo>
                  <a:lnTo>
                    <a:pt x="21295" y="10423"/>
                  </a:lnTo>
                  <a:lnTo>
                    <a:pt x="21496" y="10360"/>
                  </a:lnTo>
                  <a:lnTo>
                    <a:pt x="21683" y="10260"/>
                  </a:lnTo>
                  <a:lnTo>
                    <a:pt x="21871" y="10160"/>
                  </a:lnTo>
                  <a:lnTo>
                    <a:pt x="22034" y="10022"/>
                  </a:lnTo>
                  <a:lnTo>
                    <a:pt x="22197" y="9884"/>
                  </a:lnTo>
                  <a:lnTo>
                    <a:pt x="22335" y="9734"/>
                  </a:lnTo>
                  <a:lnTo>
                    <a:pt x="22460" y="9558"/>
                  </a:lnTo>
                  <a:lnTo>
                    <a:pt x="22573" y="9383"/>
                  </a:lnTo>
                  <a:lnTo>
                    <a:pt x="22661" y="9195"/>
                  </a:lnTo>
                  <a:lnTo>
                    <a:pt x="22736" y="8995"/>
                  </a:lnTo>
                  <a:lnTo>
                    <a:pt x="22786" y="8782"/>
                  </a:lnTo>
                  <a:lnTo>
                    <a:pt x="22823" y="8569"/>
                  </a:lnTo>
                  <a:lnTo>
                    <a:pt x="22836" y="8343"/>
                  </a:lnTo>
                  <a:lnTo>
                    <a:pt x="22823" y="8118"/>
                  </a:lnTo>
                  <a:lnTo>
                    <a:pt x="22786" y="7880"/>
                  </a:lnTo>
                  <a:lnTo>
                    <a:pt x="22723" y="7667"/>
                  </a:lnTo>
                  <a:lnTo>
                    <a:pt x="22635" y="7454"/>
                  </a:lnTo>
                  <a:lnTo>
                    <a:pt x="22535" y="7241"/>
                  </a:lnTo>
                  <a:lnTo>
                    <a:pt x="22410" y="7053"/>
                  </a:lnTo>
                  <a:lnTo>
                    <a:pt x="22260" y="6878"/>
                  </a:lnTo>
                  <a:lnTo>
                    <a:pt x="22097" y="6715"/>
                  </a:lnTo>
                  <a:lnTo>
                    <a:pt x="21934" y="6565"/>
                  </a:lnTo>
                  <a:lnTo>
                    <a:pt x="21809" y="6402"/>
                  </a:lnTo>
                  <a:lnTo>
                    <a:pt x="21696" y="6226"/>
                  </a:lnTo>
                  <a:lnTo>
                    <a:pt x="21608" y="6038"/>
                  </a:lnTo>
                  <a:lnTo>
                    <a:pt x="21533" y="5851"/>
                  </a:lnTo>
                  <a:lnTo>
                    <a:pt x="21483" y="5663"/>
                  </a:lnTo>
                  <a:lnTo>
                    <a:pt x="21445" y="5462"/>
                  </a:lnTo>
                  <a:lnTo>
                    <a:pt x="21445" y="5262"/>
                  </a:lnTo>
                  <a:lnTo>
                    <a:pt x="21445" y="5074"/>
                  </a:lnTo>
                  <a:lnTo>
                    <a:pt x="21483" y="4874"/>
                  </a:lnTo>
                  <a:lnTo>
                    <a:pt x="21533" y="4673"/>
                  </a:lnTo>
                  <a:lnTo>
                    <a:pt x="21608" y="4485"/>
                  </a:lnTo>
                  <a:lnTo>
                    <a:pt x="21696" y="4310"/>
                  </a:lnTo>
                  <a:lnTo>
                    <a:pt x="21809" y="4134"/>
                  </a:lnTo>
                  <a:lnTo>
                    <a:pt x="21934" y="3972"/>
                  </a:lnTo>
                  <a:lnTo>
                    <a:pt x="22097" y="3821"/>
                  </a:lnTo>
                  <a:lnTo>
                    <a:pt x="22260" y="3658"/>
                  </a:lnTo>
                  <a:lnTo>
                    <a:pt x="22410" y="3483"/>
                  </a:lnTo>
                  <a:lnTo>
                    <a:pt x="22535" y="3283"/>
                  </a:lnTo>
                  <a:lnTo>
                    <a:pt x="22635" y="3082"/>
                  </a:lnTo>
                  <a:lnTo>
                    <a:pt x="22723" y="2869"/>
                  </a:lnTo>
                  <a:lnTo>
                    <a:pt x="22786" y="2644"/>
                  </a:lnTo>
                  <a:lnTo>
                    <a:pt x="22823" y="2418"/>
                  </a:lnTo>
                  <a:lnTo>
                    <a:pt x="22836" y="2193"/>
                  </a:lnTo>
                  <a:lnTo>
                    <a:pt x="22823" y="1967"/>
                  </a:lnTo>
                  <a:lnTo>
                    <a:pt x="22786" y="1754"/>
                  </a:lnTo>
                  <a:lnTo>
                    <a:pt x="22736" y="1542"/>
                  </a:lnTo>
                  <a:lnTo>
                    <a:pt x="22661" y="1341"/>
                  </a:lnTo>
                  <a:lnTo>
                    <a:pt x="22573" y="1153"/>
                  </a:lnTo>
                  <a:lnTo>
                    <a:pt x="22460" y="965"/>
                  </a:lnTo>
                  <a:lnTo>
                    <a:pt x="22335" y="802"/>
                  </a:lnTo>
                  <a:lnTo>
                    <a:pt x="22197" y="652"/>
                  </a:lnTo>
                  <a:lnTo>
                    <a:pt x="22034" y="502"/>
                  </a:lnTo>
                  <a:lnTo>
                    <a:pt x="21871" y="377"/>
                  </a:lnTo>
                  <a:lnTo>
                    <a:pt x="21696" y="276"/>
                  </a:lnTo>
                  <a:lnTo>
                    <a:pt x="21496" y="176"/>
                  </a:lnTo>
                  <a:lnTo>
                    <a:pt x="21295" y="101"/>
                  </a:lnTo>
                  <a:lnTo>
                    <a:pt x="21095" y="51"/>
                  </a:lnTo>
                  <a:lnTo>
                    <a:pt x="20869" y="13"/>
                  </a:lnTo>
                  <a:lnTo>
                    <a:pt x="20656" y="1"/>
                  </a:lnTo>
                  <a:lnTo>
                    <a:pt x="20468" y="13"/>
                  </a:lnTo>
                  <a:lnTo>
                    <a:pt x="20281" y="38"/>
                  </a:lnTo>
                  <a:lnTo>
                    <a:pt x="20105" y="76"/>
                  </a:lnTo>
                  <a:lnTo>
                    <a:pt x="19930" y="126"/>
                  </a:lnTo>
                  <a:lnTo>
                    <a:pt x="19767" y="189"/>
                  </a:lnTo>
                  <a:lnTo>
                    <a:pt x="19617" y="264"/>
                  </a:lnTo>
                  <a:lnTo>
                    <a:pt x="19454" y="364"/>
                  </a:lnTo>
                  <a:lnTo>
                    <a:pt x="19316" y="464"/>
                  </a:lnTo>
                  <a:lnTo>
                    <a:pt x="19178" y="577"/>
                  </a:lnTo>
                  <a:lnTo>
                    <a:pt x="19053" y="702"/>
                  </a:lnTo>
                  <a:lnTo>
                    <a:pt x="18940" y="840"/>
                  </a:lnTo>
                  <a:lnTo>
                    <a:pt x="18827" y="978"/>
                  </a:lnTo>
                  <a:lnTo>
                    <a:pt x="18740" y="1128"/>
                  </a:lnTo>
                  <a:lnTo>
                    <a:pt x="18665" y="1291"/>
                  </a:lnTo>
                  <a:lnTo>
                    <a:pt x="18589" y="1466"/>
                  </a:lnTo>
                  <a:lnTo>
                    <a:pt x="18539" y="1642"/>
                  </a:lnTo>
                  <a:lnTo>
                    <a:pt x="18489" y="1792"/>
                  </a:lnTo>
                  <a:lnTo>
                    <a:pt x="18427" y="1942"/>
                  </a:lnTo>
                  <a:lnTo>
                    <a:pt x="18364" y="2093"/>
                  </a:lnTo>
                  <a:lnTo>
                    <a:pt x="18276" y="2230"/>
                  </a:lnTo>
                  <a:lnTo>
                    <a:pt x="18189" y="2356"/>
                  </a:lnTo>
                  <a:lnTo>
                    <a:pt x="18088" y="2468"/>
                  </a:lnTo>
                  <a:lnTo>
                    <a:pt x="17976" y="2581"/>
                  </a:lnTo>
                  <a:lnTo>
                    <a:pt x="17850" y="2681"/>
                  </a:lnTo>
                  <a:lnTo>
                    <a:pt x="17725" y="2769"/>
                  </a:lnTo>
                  <a:lnTo>
                    <a:pt x="17587" y="2857"/>
                  </a:lnTo>
                  <a:lnTo>
                    <a:pt x="17450" y="2919"/>
                  </a:lnTo>
                  <a:lnTo>
                    <a:pt x="17312" y="2982"/>
                  </a:lnTo>
                  <a:lnTo>
                    <a:pt x="17149" y="3020"/>
                  </a:lnTo>
                  <a:lnTo>
                    <a:pt x="16999" y="3057"/>
                  </a:lnTo>
                  <a:lnTo>
                    <a:pt x="16836" y="3082"/>
                  </a:lnTo>
                  <a:lnTo>
                    <a:pt x="5988" y="3082"/>
                  </a:lnTo>
                  <a:lnTo>
                    <a:pt x="5825" y="3057"/>
                  </a:lnTo>
                  <a:lnTo>
                    <a:pt x="5675" y="3020"/>
                  </a:lnTo>
                  <a:lnTo>
                    <a:pt x="5525" y="2982"/>
                  </a:lnTo>
                  <a:lnTo>
                    <a:pt x="5374" y="2919"/>
                  </a:lnTo>
                  <a:lnTo>
                    <a:pt x="5236" y="2857"/>
                  </a:lnTo>
                  <a:lnTo>
                    <a:pt x="5099" y="2769"/>
                  </a:lnTo>
                  <a:lnTo>
                    <a:pt x="4973" y="2681"/>
                  </a:lnTo>
                  <a:lnTo>
                    <a:pt x="4861" y="2581"/>
                  </a:lnTo>
                  <a:lnTo>
                    <a:pt x="4748" y="2468"/>
                  </a:lnTo>
                  <a:lnTo>
                    <a:pt x="4648" y="2356"/>
                  </a:lnTo>
                  <a:lnTo>
                    <a:pt x="4547" y="2230"/>
                  </a:lnTo>
                  <a:lnTo>
                    <a:pt x="4472" y="2093"/>
                  </a:lnTo>
                  <a:lnTo>
                    <a:pt x="4397" y="1942"/>
                  </a:lnTo>
                  <a:lnTo>
                    <a:pt x="4335" y="1792"/>
                  </a:lnTo>
                  <a:lnTo>
                    <a:pt x="4284" y="1642"/>
                  </a:lnTo>
                  <a:lnTo>
                    <a:pt x="4234" y="1466"/>
                  </a:lnTo>
                  <a:lnTo>
                    <a:pt x="4172" y="1291"/>
                  </a:lnTo>
                  <a:lnTo>
                    <a:pt x="4084" y="1128"/>
                  </a:lnTo>
                  <a:lnTo>
                    <a:pt x="3996" y="978"/>
                  </a:lnTo>
                  <a:lnTo>
                    <a:pt x="3896" y="840"/>
                  </a:lnTo>
                  <a:lnTo>
                    <a:pt x="3771" y="702"/>
                  </a:lnTo>
                  <a:lnTo>
                    <a:pt x="3646" y="577"/>
                  </a:lnTo>
                  <a:lnTo>
                    <a:pt x="3508" y="464"/>
                  </a:lnTo>
                  <a:lnTo>
                    <a:pt x="3370" y="364"/>
                  </a:lnTo>
                  <a:lnTo>
                    <a:pt x="3220" y="264"/>
                  </a:lnTo>
                  <a:lnTo>
                    <a:pt x="3057" y="189"/>
                  </a:lnTo>
                  <a:lnTo>
                    <a:pt x="2894" y="126"/>
                  </a:lnTo>
                  <a:lnTo>
                    <a:pt x="2719" y="76"/>
                  </a:lnTo>
                  <a:lnTo>
                    <a:pt x="2543" y="38"/>
                  </a:lnTo>
                  <a:lnTo>
                    <a:pt x="2368" y="13"/>
                  </a:lnTo>
                  <a:lnTo>
                    <a:pt x="21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756;p23"/>
            <p:cNvSpPr/>
            <p:nvPr/>
          </p:nvSpPr>
          <p:spPr>
            <a:xfrm>
              <a:off x="5631741" y="1715597"/>
              <a:ext cx="35606" cy="46220"/>
            </a:xfrm>
            <a:custGeom>
              <a:avLst/>
              <a:gdLst/>
              <a:ahLst/>
              <a:cxnLst/>
              <a:rect l="l" t="t" r="r" b="b"/>
              <a:pathLst>
                <a:path w="6427" h="8343" extrusionOk="0">
                  <a:moveTo>
                    <a:pt x="0" y="0"/>
                  </a:moveTo>
                  <a:lnTo>
                    <a:pt x="0" y="8343"/>
                  </a:lnTo>
                  <a:lnTo>
                    <a:pt x="6426" y="8343"/>
                  </a:lnTo>
                  <a:lnTo>
                    <a:pt x="642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757;p23"/>
            <p:cNvSpPr/>
            <p:nvPr/>
          </p:nvSpPr>
          <p:spPr>
            <a:xfrm>
              <a:off x="5745488" y="1715597"/>
              <a:ext cx="64270" cy="46220"/>
            </a:xfrm>
            <a:custGeom>
              <a:avLst/>
              <a:gdLst/>
              <a:ahLst/>
              <a:cxnLst/>
              <a:rect l="l" t="t" r="r" b="b"/>
              <a:pathLst>
                <a:path w="11601" h="8343" extrusionOk="0">
                  <a:moveTo>
                    <a:pt x="1" y="0"/>
                  </a:moveTo>
                  <a:lnTo>
                    <a:pt x="1" y="8343"/>
                  </a:lnTo>
                  <a:lnTo>
                    <a:pt x="10160" y="8343"/>
                  </a:lnTo>
                  <a:lnTo>
                    <a:pt x="10999" y="5261"/>
                  </a:lnTo>
                  <a:lnTo>
                    <a:pt x="11425" y="3708"/>
                  </a:lnTo>
                  <a:lnTo>
                    <a:pt x="11525" y="3307"/>
                  </a:lnTo>
                  <a:lnTo>
                    <a:pt x="11575" y="3082"/>
                  </a:lnTo>
                  <a:lnTo>
                    <a:pt x="11600" y="2944"/>
                  </a:lnTo>
                  <a:lnTo>
                    <a:pt x="11600" y="2819"/>
                  </a:lnTo>
                  <a:lnTo>
                    <a:pt x="11600" y="2643"/>
                  </a:lnTo>
                  <a:lnTo>
                    <a:pt x="11588" y="2430"/>
                  </a:lnTo>
                  <a:lnTo>
                    <a:pt x="11563" y="2205"/>
                  </a:lnTo>
                  <a:lnTo>
                    <a:pt x="11525" y="1954"/>
                  </a:lnTo>
                  <a:lnTo>
                    <a:pt x="11463" y="1704"/>
                  </a:lnTo>
                  <a:lnTo>
                    <a:pt x="11425" y="1579"/>
                  </a:lnTo>
                  <a:lnTo>
                    <a:pt x="11362" y="1453"/>
                  </a:lnTo>
                  <a:lnTo>
                    <a:pt x="11300" y="1315"/>
                  </a:lnTo>
                  <a:lnTo>
                    <a:pt x="11237" y="1190"/>
                  </a:lnTo>
                  <a:lnTo>
                    <a:pt x="11149" y="1052"/>
                  </a:lnTo>
                  <a:lnTo>
                    <a:pt x="11049" y="927"/>
                  </a:lnTo>
                  <a:lnTo>
                    <a:pt x="10911" y="764"/>
                  </a:lnTo>
                  <a:lnTo>
                    <a:pt x="10761" y="627"/>
                  </a:lnTo>
                  <a:lnTo>
                    <a:pt x="10598" y="501"/>
                  </a:lnTo>
                  <a:lnTo>
                    <a:pt x="10435" y="389"/>
                  </a:lnTo>
                  <a:lnTo>
                    <a:pt x="10273" y="301"/>
                  </a:lnTo>
                  <a:lnTo>
                    <a:pt x="10110" y="226"/>
                  </a:lnTo>
                  <a:lnTo>
                    <a:pt x="9947" y="163"/>
                  </a:lnTo>
                  <a:lnTo>
                    <a:pt x="9784" y="125"/>
                  </a:lnTo>
                  <a:lnTo>
                    <a:pt x="9634" y="88"/>
                  </a:lnTo>
                  <a:lnTo>
                    <a:pt x="9483" y="50"/>
                  </a:lnTo>
                  <a:lnTo>
                    <a:pt x="9208" y="13"/>
                  </a:lnTo>
                  <a:lnTo>
                    <a:pt x="897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758;p23"/>
            <p:cNvSpPr/>
            <p:nvPr/>
          </p:nvSpPr>
          <p:spPr>
            <a:xfrm>
              <a:off x="5688648" y="1715597"/>
              <a:ext cx="35539" cy="46220"/>
            </a:xfrm>
            <a:custGeom>
              <a:avLst/>
              <a:gdLst/>
              <a:ahLst/>
              <a:cxnLst/>
              <a:rect l="l" t="t" r="r" b="b"/>
              <a:pathLst>
                <a:path w="6415" h="8343" extrusionOk="0">
                  <a:moveTo>
                    <a:pt x="1" y="0"/>
                  </a:moveTo>
                  <a:lnTo>
                    <a:pt x="1" y="8343"/>
                  </a:lnTo>
                  <a:lnTo>
                    <a:pt x="6414" y="8343"/>
                  </a:lnTo>
                  <a:lnTo>
                    <a:pt x="641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759;p23"/>
            <p:cNvSpPr/>
            <p:nvPr/>
          </p:nvSpPr>
          <p:spPr>
            <a:xfrm>
              <a:off x="5536521" y="1783113"/>
              <a:ext cx="282861" cy="296396"/>
            </a:xfrm>
            <a:custGeom>
              <a:avLst/>
              <a:gdLst/>
              <a:ahLst/>
              <a:cxnLst/>
              <a:rect l="l" t="t" r="r" b="b"/>
              <a:pathLst>
                <a:path w="51058" h="53501" extrusionOk="0">
                  <a:moveTo>
                    <a:pt x="34773" y="9495"/>
                  </a:moveTo>
                  <a:lnTo>
                    <a:pt x="35199" y="9508"/>
                  </a:lnTo>
                  <a:lnTo>
                    <a:pt x="35625" y="9558"/>
                  </a:lnTo>
                  <a:lnTo>
                    <a:pt x="36026" y="9633"/>
                  </a:lnTo>
                  <a:lnTo>
                    <a:pt x="36427" y="9721"/>
                  </a:lnTo>
                  <a:lnTo>
                    <a:pt x="36815" y="9846"/>
                  </a:lnTo>
                  <a:lnTo>
                    <a:pt x="37178" y="9996"/>
                  </a:lnTo>
                  <a:lnTo>
                    <a:pt x="37542" y="10159"/>
                  </a:lnTo>
                  <a:lnTo>
                    <a:pt x="37880" y="10360"/>
                  </a:lnTo>
                  <a:lnTo>
                    <a:pt x="38206" y="10572"/>
                  </a:lnTo>
                  <a:lnTo>
                    <a:pt x="38519" y="10798"/>
                  </a:lnTo>
                  <a:lnTo>
                    <a:pt x="38807" y="11048"/>
                  </a:lnTo>
                  <a:lnTo>
                    <a:pt x="39082" y="11324"/>
                  </a:lnTo>
                  <a:lnTo>
                    <a:pt x="39345" y="11612"/>
                  </a:lnTo>
                  <a:lnTo>
                    <a:pt x="39583" y="11913"/>
                  </a:lnTo>
                  <a:lnTo>
                    <a:pt x="39809" y="12226"/>
                  </a:lnTo>
                  <a:lnTo>
                    <a:pt x="39997" y="12552"/>
                  </a:lnTo>
                  <a:lnTo>
                    <a:pt x="40185" y="12890"/>
                  </a:lnTo>
                  <a:lnTo>
                    <a:pt x="40335" y="13241"/>
                  </a:lnTo>
                  <a:lnTo>
                    <a:pt x="40473" y="13591"/>
                  </a:lnTo>
                  <a:lnTo>
                    <a:pt x="40586" y="13967"/>
                  </a:lnTo>
                  <a:lnTo>
                    <a:pt x="40673" y="14343"/>
                  </a:lnTo>
                  <a:lnTo>
                    <a:pt x="40748" y="14719"/>
                  </a:lnTo>
                  <a:lnTo>
                    <a:pt x="40786" y="15107"/>
                  </a:lnTo>
                  <a:lnTo>
                    <a:pt x="40798" y="15495"/>
                  </a:lnTo>
                  <a:lnTo>
                    <a:pt x="40798" y="15884"/>
                  </a:lnTo>
                  <a:lnTo>
                    <a:pt x="40761" y="16272"/>
                  </a:lnTo>
                  <a:lnTo>
                    <a:pt x="40698" y="16673"/>
                  </a:lnTo>
                  <a:lnTo>
                    <a:pt x="40598" y="17061"/>
                  </a:lnTo>
                  <a:lnTo>
                    <a:pt x="40485" y="17449"/>
                  </a:lnTo>
                  <a:lnTo>
                    <a:pt x="40335" y="17838"/>
                  </a:lnTo>
                  <a:lnTo>
                    <a:pt x="40160" y="18226"/>
                  </a:lnTo>
                  <a:lnTo>
                    <a:pt x="39947" y="18602"/>
                  </a:lnTo>
                  <a:lnTo>
                    <a:pt x="40160" y="18990"/>
                  </a:lnTo>
                  <a:lnTo>
                    <a:pt x="40335" y="19366"/>
                  </a:lnTo>
                  <a:lnTo>
                    <a:pt x="40485" y="19754"/>
                  </a:lnTo>
                  <a:lnTo>
                    <a:pt x="40598" y="20143"/>
                  </a:lnTo>
                  <a:lnTo>
                    <a:pt x="40698" y="20543"/>
                  </a:lnTo>
                  <a:lnTo>
                    <a:pt x="40761" y="20932"/>
                  </a:lnTo>
                  <a:lnTo>
                    <a:pt x="40798" y="21333"/>
                  </a:lnTo>
                  <a:lnTo>
                    <a:pt x="40798" y="21721"/>
                  </a:lnTo>
                  <a:lnTo>
                    <a:pt x="40786" y="22109"/>
                  </a:lnTo>
                  <a:lnTo>
                    <a:pt x="40748" y="22497"/>
                  </a:lnTo>
                  <a:lnTo>
                    <a:pt x="40673" y="22873"/>
                  </a:lnTo>
                  <a:lnTo>
                    <a:pt x="40586" y="23249"/>
                  </a:lnTo>
                  <a:lnTo>
                    <a:pt x="40473" y="23612"/>
                  </a:lnTo>
                  <a:lnTo>
                    <a:pt x="40335" y="23976"/>
                  </a:lnTo>
                  <a:lnTo>
                    <a:pt x="40185" y="24326"/>
                  </a:lnTo>
                  <a:lnTo>
                    <a:pt x="39997" y="24665"/>
                  </a:lnTo>
                  <a:lnTo>
                    <a:pt x="39809" y="24990"/>
                  </a:lnTo>
                  <a:lnTo>
                    <a:pt x="39583" y="25303"/>
                  </a:lnTo>
                  <a:lnTo>
                    <a:pt x="39345" y="25604"/>
                  </a:lnTo>
                  <a:lnTo>
                    <a:pt x="39082" y="25892"/>
                  </a:lnTo>
                  <a:lnTo>
                    <a:pt x="38807" y="26155"/>
                  </a:lnTo>
                  <a:lnTo>
                    <a:pt x="38519" y="26406"/>
                  </a:lnTo>
                  <a:lnTo>
                    <a:pt x="38206" y="26644"/>
                  </a:lnTo>
                  <a:lnTo>
                    <a:pt x="37880" y="26857"/>
                  </a:lnTo>
                  <a:lnTo>
                    <a:pt x="37542" y="27045"/>
                  </a:lnTo>
                  <a:lnTo>
                    <a:pt x="37178" y="27220"/>
                  </a:lnTo>
                  <a:lnTo>
                    <a:pt x="36815" y="27370"/>
                  </a:lnTo>
                  <a:lnTo>
                    <a:pt x="36427" y="27483"/>
                  </a:lnTo>
                  <a:lnTo>
                    <a:pt x="36026" y="27583"/>
                  </a:lnTo>
                  <a:lnTo>
                    <a:pt x="35625" y="27658"/>
                  </a:lnTo>
                  <a:lnTo>
                    <a:pt x="35199" y="27696"/>
                  </a:lnTo>
                  <a:lnTo>
                    <a:pt x="34773" y="27721"/>
                  </a:lnTo>
                  <a:lnTo>
                    <a:pt x="34360" y="27696"/>
                  </a:lnTo>
                  <a:lnTo>
                    <a:pt x="33947" y="27658"/>
                  </a:lnTo>
                  <a:lnTo>
                    <a:pt x="33546" y="27596"/>
                  </a:lnTo>
                  <a:lnTo>
                    <a:pt x="33157" y="27495"/>
                  </a:lnTo>
                  <a:lnTo>
                    <a:pt x="32769" y="27383"/>
                  </a:lnTo>
                  <a:lnTo>
                    <a:pt x="32406" y="27232"/>
                  </a:lnTo>
                  <a:lnTo>
                    <a:pt x="32043" y="27070"/>
                  </a:lnTo>
                  <a:lnTo>
                    <a:pt x="31692" y="26882"/>
                  </a:lnTo>
                  <a:lnTo>
                    <a:pt x="31366" y="26669"/>
                  </a:lnTo>
                  <a:lnTo>
                    <a:pt x="31040" y="26431"/>
                  </a:lnTo>
                  <a:lnTo>
                    <a:pt x="30740" y="26180"/>
                  </a:lnTo>
                  <a:lnTo>
                    <a:pt x="30464" y="25905"/>
                  </a:lnTo>
                  <a:lnTo>
                    <a:pt x="30189" y="25617"/>
                  </a:lnTo>
                  <a:lnTo>
                    <a:pt x="29938" y="25303"/>
                  </a:lnTo>
                  <a:lnTo>
                    <a:pt x="29713" y="24978"/>
                  </a:lnTo>
                  <a:lnTo>
                    <a:pt x="29512" y="24639"/>
                  </a:lnTo>
                  <a:lnTo>
                    <a:pt x="21558" y="24639"/>
                  </a:lnTo>
                  <a:lnTo>
                    <a:pt x="21345" y="24978"/>
                  </a:lnTo>
                  <a:lnTo>
                    <a:pt x="21120" y="25303"/>
                  </a:lnTo>
                  <a:lnTo>
                    <a:pt x="20869" y="25617"/>
                  </a:lnTo>
                  <a:lnTo>
                    <a:pt x="20606" y="25905"/>
                  </a:lnTo>
                  <a:lnTo>
                    <a:pt x="20318" y="26180"/>
                  </a:lnTo>
                  <a:lnTo>
                    <a:pt x="20017" y="26431"/>
                  </a:lnTo>
                  <a:lnTo>
                    <a:pt x="19692" y="26669"/>
                  </a:lnTo>
                  <a:lnTo>
                    <a:pt x="19366" y="26882"/>
                  </a:lnTo>
                  <a:lnTo>
                    <a:pt x="19015" y="27070"/>
                  </a:lnTo>
                  <a:lnTo>
                    <a:pt x="18664" y="27232"/>
                  </a:lnTo>
                  <a:lnTo>
                    <a:pt x="18289" y="27383"/>
                  </a:lnTo>
                  <a:lnTo>
                    <a:pt x="17900" y="27495"/>
                  </a:lnTo>
                  <a:lnTo>
                    <a:pt x="17512" y="27596"/>
                  </a:lnTo>
                  <a:lnTo>
                    <a:pt x="17111" y="27658"/>
                  </a:lnTo>
                  <a:lnTo>
                    <a:pt x="16710" y="27696"/>
                  </a:lnTo>
                  <a:lnTo>
                    <a:pt x="16297" y="27721"/>
                  </a:lnTo>
                  <a:lnTo>
                    <a:pt x="15859" y="27696"/>
                  </a:lnTo>
                  <a:lnTo>
                    <a:pt x="15445" y="27658"/>
                  </a:lnTo>
                  <a:lnTo>
                    <a:pt x="15032" y="27583"/>
                  </a:lnTo>
                  <a:lnTo>
                    <a:pt x="14631" y="27483"/>
                  </a:lnTo>
                  <a:lnTo>
                    <a:pt x="14255" y="27370"/>
                  </a:lnTo>
                  <a:lnTo>
                    <a:pt x="13879" y="27220"/>
                  </a:lnTo>
                  <a:lnTo>
                    <a:pt x="13529" y="27045"/>
                  </a:lnTo>
                  <a:lnTo>
                    <a:pt x="13178" y="26857"/>
                  </a:lnTo>
                  <a:lnTo>
                    <a:pt x="12852" y="26644"/>
                  </a:lnTo>
                  <a:lnTo>
                    <a:pt x="12552" y="26406"/>
                  </a:lnTo>
                  <a:lnTo>
                    <a:pt x="12251" y="26155"/>
                  </a:lnTo>
                  <a:lnTo>
                    <a:pt x="11975" y="25892"/>
                  </a:lnTo>
                  <a:lnTo>
                    <a:pt x="11725" y="25604"/>
                  </a:lnTo>
                  <a:lnTo>
                    <a:pt x="11474" y="25303"/>
                  </a:lnTo>
                  <a:lnTo>
                    <a:pt x="11261" y="24990"/>
                  </a:lnTo>
                  <a:lnTo>
                    <a:pt x="11061" y="24665"/>
                  </a:lnTo>
                  <a:lnTo>
                    <a:pt x="10886" y="24326"/>
                  </a:lnTo>
                  <a:lnTo>
                    <a:pt x="10723" y="23976"/>
                  </a:lnTo>
                  <a:lnTo>
                    <a:pt x="10585" y="23612"/>
                  </a:lnTo>
                  <a:lnTo>
                    <a:pt x="10472" y="23249"/>
                  </a:lnTo>
                  <a:lnTo>
                    <a:pt x="10385" y="22873"/>
                  </a:lnTo>
                  <a:lnTo>
                    <a:pt x="10322" y="22497"/>
                  </a:lnTo>
                  <a:lnTo>
                    <a:pt x="10272" y="22109"/>
                  </a:lnTo>
                  <a:lnTo>
                    <a:pt x="10259" y="21721"/>
                  </a:lnTo>
                  <a:lnTo>
                    <a:pt x="10272" y="21333"/>
                  </a:lnTo>
                  <a:lnTo>
                    <a:pt x="10309" y="20932"/>
                  </a:lnTo>
                  <a:lnTo>
                    <a:pt x="10372" y="20543"/>
                  </a:lnTo>
                  <a:lnTo>
                    <a:pt x="10460" y="20155"/>
                  </a:lnTo>
                  <a:lnTo>
                    <a:pt x="10572" y="19754"/>
                  </a:lnTo>
                  <a:lnTo>
                    <a:pt x="10723" y="19366"/>
                  </a:lnTo>
                  <a:lnTo>
                    <a:pt x="10898" y="18990"/>
                  </a:lnTo>
                  <a:lnTo>
                    <a:pt x="11111" y="18602"/>
                  </a:lnTo>
                  <a:lnTo>
                    <a:pt x="10898" y="18226"/>
                  </a:lnTo>
                  <a:lnTo>
                    <a:pt x="10723" y="17850"/>
                  </a:lnTo>
                  <a:lnTo>
                    <a:pt x="10572" y="17462"/>
                  </a:lnTo>
                  <a:lnTo>
                    <a:pt x="10460" y="17061"/>
                  </a:lnTo>
                  <a:lnTo>
                    <a:pt x="10372" y="16673"/>
                  </a:lnTo>
                  <a:lnTo>
                    <a:pt x="10309" y="16284"/>
                  </a:lnTo>
                  <a:lnTo>
                    <a:pt x="10272" y="15884"/>
                  </a:lnTo>
                  <a:lnTo>
                    <a:pt x="10259" y="15495"/>
                  </a:lnTo>
                  <a:lnTo>
                    <a:pt x="10272" y="15107"/>
                  </a:lnTo>
                  <a:lnTo>
                    <a:pt x="10322" y="14719"/>
                  </a:lnTo>
                  <a:lnTo>
                    <a:pt x="10385" y="14343"/>
                  </a:lnTo>
                  <a:lnTo>
                    <a:pt x="10472" y="13967"/>
                  </a:lnTo>
                  <a:lnTo>
                    <a:pt x="10585" y="13591"/>
                  </a:lnTo>
                  <a:lnTo>
                    <a:pt x="10723" y="13241"/>
                  </a:lnTo>
                  <a:lnTo>
                    <a:pt x="10886" y="12890"/>
                  </a:lnTo>
                  <a:lnTo>
                    <a:pt x="11061" y="12552"/>
                  </a:lnTo>
                  <a:lnTo>
                    <a:pt x="11261" y="12226"/>
                  </a:lnTo>
                  <a:lnTo>
                    <a:pt x="11474" y="11913"/>
                  </a:lnTo>
                  <a:lnTo>
                    <a:pt x="11712" y="11612"/>
                  </a:lnTo>
                  <a:lnTo>
                    <a:pt x="11975" y="11324"/>
                  </a:lnTo>
                  <a:lnTo>
                    <a:pt x="12251" y="11061"/>
                  </a:lnTo>
                  <a:lnTo>
                    <a:pt x="12539" y="10798"/>
                  </a:lnTo>
                  <a:lnTo>
                    <a:pt x="12852" y="10572"/>
                  </a:lnTo>
                  <a:lnTo>
                    <a:pt x="13178" y="10360"/>
                  </a:lnTo>
                  <a:lnTo>
                    <a:pt x="13516" y="10172"/>
                  </a:lnTo>
                  <a:lnTo>
                    <a:pt x="13879" y="9996"/>
                  </a:lnTo>
                  <a:lnTo>
                    <a:pt x="14255" y="9846"/>
                  </a:lnTo>
                  <a:lnTo>
                    <a:pt x="14631" y="9721"/>
                  </a:lnTo>
                  <a:lnTo>
                    <a:pt x="15032" y="9633"/>
                  </a:lnTo>
                  <a:lnTo>
                    <a:pt x="15445" y="9558"/>
                  </a:lnTo>
                  <a:lnTo>
                    <a:pt x="15859" y="9508"/>
                  </a:lnTo>
                  <a:lnTo>
                    <a:pt x="16297" y="9495"/>
                  </a:lnTo>
                  <a:lnTo>
                    <a:pt x="16710" y="9508"/>
                  </a:lnTo>
                  <a:lnTo>
                    <a:pt x="17111" y="9558"/>
                  </a:lnTo>
                  <a:lnTo>
                    <a:pt x="17512" y="9620"/>
                  </a:lnTo>
                  <a:lnTo>
                    <a:pt x="17900" y="9721"/>
                  </a:lnTo>
                  <a:lnTo>
                    <a:pt x="18289" y="9833"/>
                  </a:lnTo>
                  <a:lnTo>
                    <a:pt x="18664" y="9984"/>
                  </a:lnTo>
                  <a:lnTo>
                    <a:pt x="19015" y="10147"/>
                  </a:lnTo>
                  <a:lnTo>
                    <a:pt x="19366" y="10334"/>
                  </a:lnTo>
                  <a:lnTo>
                    <a:pt x="19692" y="10547"/>
                  </a:lnTo>
                  <a:lnTo>
                    <a:pt x="20017" y="10785"/>
                  </a:lnTo>
                  <a:lnTo>
                    <a:pt x="20318" y="11036"/>
                  </a:lnTo>
                  <a:lnTo>
                    <a:pt x="20606" y="11312"/>
                  </a:lnTo>
                  <a:lnTo>
                    <a:pt x="20869" y="11600"/>
                  </a:lnTo>
                  <a:lnTo>
                    <a:pt x="21120" y="11913"/>
                  </a:lnTo>
                  <a:lnTo>
                    <a:pt x="21345" y="12238"/>
                  </a:lnTo>
                  <a:lnTo>
                    <a:pt x="21558" y="12577"/>
                  </a:lnTo>
                  <a:lnTo>
                    <a:pt x="29512" y="12577"/>
                  </a:lnTo>
                  <a:lnTo>
                    <a:pt x="29713" y="12238"/>
                  </a:lnTo>
                  <a:lnTo>
                    <a:pt x="29938" y="11913"/>
                  </a:lnTo>
                  <a:lnTo>
                    <a:pt x="30189" y="11600"/>
                  </a:lnTo>
                  <a:lnTo>
                    <a:pt x="30464" y="11312"/>
                  </a:lnTo>
                  <a:lnTo>
                    <a:pt x="30740" y="11036"/>
                  </a:lnTo>
                  <a:lnTo>
                    <a:pt x="31040" y="10785"/>
                  </a:lnTo>
                  <a:lnTo>
                    <a:pt x="31366" y="10547"/>
                  </a:lnTo>
                  <a:lnTo>
                    <a:pt x="31692" y="10334"/>
                  </a:lnTo>
                  <a:lnTo>
                    <a:pt x="32043" y="10147"/>
                  </a:lnTo>
                  <a:lnTo>
                    <a:pt x="32406" y="9984"/>
                  </a:lnTo>
                  <a:lnTo>
                    <a:pt x="32769" y="9833"/>
                  </a:lnTo>
                  <a:lnTo>
                    <a:pt x="33157" y="9721"/>
                  </a:lnTo>
                  <a:lnTo>
                    <a:pt x="33546" y="9620"/>
                  </a:lnTo>
                  <a:lnTo>
                    <a:pt x="33947" y="9558"/>
                  </a:lnTo>
                  <a:lnTo>
                    <a:pt x="34360" y="9508"/>
                  </a:lnTo>
                  <a:lnTo>
                    <a:pt x="34773" y="9495"/>
                  </a:lnTo>
                  <a:close/>
                  <a:moveTo>
                    <a:pt x="2606" y="0"/>
                  </a:moveTo>
                  <a:lnTo>
                    <a:pt x="827" y="33846"/>
                  </a:lnTo>
                  <a:lnTo>
                    <a:pt x="24489" y="33846"/>
                  </a:lnTo>
                  <a:lnTo>
                    <a:pt x="24640" y="33859"/>
                  </a:lnTo>
                  <a:lnTo>
                    <a:pt x="24777" y="33871"/>
                  </a:lnTo>
                  <a:lnTo>
                    <a:pt x="24928" y="33896"/>
                  </a:lnTo>
                  <a:lnTo>
                    <a:pt x="25065" y="33934"/>
                  </a:lnTo>
                  <a:lnTo>
                    <a:pt x="25203" y="33984"/>
                  </a:lnTo>
                  <a:lnTo>
                    <a:pt x="25328" y="34047"/>
                  </a:lnTo>
                  <a:lnTo>
                    <a:pt x="25466" y="34109"/>
                  </a:lnTo>
                  <a:lnTo>
                    <a:pt x="25592" y="34185"/>
                  </a:lnTo>
                  <a:lnTo>
                    <a:pt x="30990" y="37917"/>
                  </a:lnTo>
                  <a:lnTo>
                    <a:pt x="31091" y="37993"/>
                  </a:lnTo>
                  <a:lnTo>
                    <a:pt x="31191" y="38080"/>
                  </a:lnTo>
                  <a:lnTo>
                    <a:pt x="31278" y="38155"/>
                  </a:lnTo>
                  <a:lnTo>
                    <a:pt x="31354" y="38243"/>
                  </a:lnTo>
                  <a:lnTo>
                    <a:pt x="31504" y="38431"/>
                  </a:lnTo>
                  <a:lnTo>
                    <a:pt x="31617" y="38631"/>
                  </a:lnTo>
                  <a:lnTo>
                    <a:pt x="31704" y="38844"/>
                  </a:lnTo>
                  <a:lnTo>
                    <a:pt x="31780" y="39057"/>
                  </a:lnTo>
                  <a:lnTo>
                    <a:pt x="31817" y="39283"/>
                  </a:lnTo>
                  <a:lnTo>
                    <a:pt x="31830" y="39508"/>
                  </a:lnTo>
                  <a:lnTo>
                    <a:pt x="31817" y="39734"/>
                  </a:lnTo>
                  <a:lnTo>
                    <a:pt x="31780" y="39947"/>
                  </a:lnTo>
                  <a:lnTo>
                    <a:pt x="31704" y="40172"/>
                  </a:lnTo>
                  <a:lnTo>
                    <a:pt x="31617" y="40385"/>
                  </a:lnTo>
                  <a:lnTo>
                    <a:pt x="31504" y="40573"/>
                  </a:lnTo>
                  <a:lnTo>
                    <a:pt x="31366" y="40761"/>
                  </a:lnTo>
                  <a:lnTo>
                    <a:pt x="31278" y="40849"/>
                  </a:lnTo>
                  <a:lnTo>
                    <a:pt x="31191" y="40936"/>
                  </a:lnTo>
                  <a:lnTo>
                    <a:pt x="31103" y="41011"/>
                  </a:lnTo>
                  <a:lnTo>
                    <a:pt x="31003" y="41087"/>
                  </a:lnTo>
                  <a:lnTo>
                    <a:pt x="25604" y="44819"/>
                  </a:lnTo>
                  <a:lnTo>
                    <a:pt x="25479" y="44894"/>
                  </a:lnTo>
                  <a:lnTo>
                    <a:pt x="25354" y="44970"/>
                  </a:lnTo>
                  <a:lnTo>
                    <a:pt x="25216" y="45032"/>
                  </a:lnTo>
                  <a:lnTo>
                    <a:pt x="25078" y="45070"/>
                  </a:lnTo>
                  <a:lnTo>
                    <a:pt x="24940" y="45120"/>
                  </a:lnTo>
                  <a:lnTo>
                    <a:pt x="24790" y="45145"/>
                  </a:lnTo>
                  <a:lnTo>
                    <a:pt x="24652" y="45158"/>
                  </a:lnTo>
                  <a:lnTo>
                    <a:pt x="238" y="45158"/>
                  </a:lnTo>
                  <a:lnTo>
                    <a:pt x="0" y="49780"/>
                  </a:lnTo>
                  <a:lnTo>
                    <a:pt x="0" y="49968"/>
                  </a:lnTo>
                  <a:lnTo>
                    <a:pt x="25" y="50156"/>
                  </a:lnTo>
                  <a:lnTo>
                    <a:pt x="38" y="50343"/>
                  </a:lnTo>
                  <a:lnTo>
                    <a:pt x="75" y="50531"/>
                  </a:lnTo>
                  <a:lnTo>
                    <a:pt x="113" y="50707"/>
                  </a:lnTo>
                  <a:lnTo>
                    <a:pt x="163" y="50882"/>
                  </a:lnTo>
                  <a:lnTo>
                    <a:pt x="226" y="51057"/>
                  </a:lnTo>
                  <a:lnTo>
                    <a:pt x="288" y="51233"/>
                  </a:lnTo>
                  <a:lnTo>
                    <a:pt x="364" y="51396"/>
                  </a:lnTo>
                  <a:lnTo>
                    <a:pt x="451" y="51558"/>
                  </a:lnTo>
                  <a:lnTo>
                    <a:pt x="539" y="51709"/>
                  </a:lnTo>
                  <a:lnTo>
                    <a:pt x="627" y="51859"/>
                  </a:lnTo>
                  <a:lnTo>
                    <a:pt x="739" y="52009"/>
                  </a:lnTo>
                  <a:lnTo>
                    <a:pt x="840" y="52147"/>
                  </a:lnTo>
                  <a:lnTo>
                    <a:pt x="965" y="52285"/>
                  </a:lnTo>
                  <a:lnTo>
                    <a:pt x="1078" y="52410"/>
                  </a:lnTo>
                  <a:lnTo>
                    <a:pt x="1203" y="52536"/>
                  </a:lnTo>
                  <a:lnTo>
                    <a:pt x="1341" y="52648"/>
                  </a:lnTo>
                  <a:lnTo>
                    <a:pt x="1478" y="52761"/>
                  </a:lnTo>
                  <a:lnTo>
                    <a:pt x="1629" y="52861"/>
                  </a:lnTo>
                  <a:lnTo>
                    <a:pt x="1779" y="52961"/>
                  </a:lnTo>
                  <a:lnTo>
                    <a:pt x="1929" y="53049"/>
                  </a:lnTo>
                  <a:lnTo>
                    <a:pt x="2092" y="53137"/>
                  </a:lnTo>
                  <a:lnTo>
                    <a:pt x="2255" y="53212"/>
                  </a:lnTo>
                  <a:lnTo>
                    <a:pt x="2418" y="53275"/>
                  </a:lnTo>
                  <a:lnTo>
                    <a:pt x="2593" y="53337"/>
                  </a:lnTo>
                  <a:lnTo>
                    <a:pt x="2769" y="53387"/>
                  </a:lnTo>
                  <a:lnTo>
                    <a:pt x="2944" y="53425"/>
                  </a:lnTo>
                  <a:lnTo>
                    <a:pt x="3119" y="53462"/>
                  </a:lnTo>
                  <a:lnTo>
                    <a:pt x="3307" y="53488"/>
                  </a:lnTo>
                  <a:lnTo>
                    <a:pt x="3495" y="53500"/>
                  </a:lnTo>
                  <a:lnTo>
                    <a:pt x="47575" y="53500"/>
                  </a:lnTo>
                  <a:lnTo>
                    <a:pt x="47776" y="53475"/>
                  </a:lnTo>
                  <a:lnTo>
                    <a:pt x="47976" y="53450"/>
                  </a:lnTo>
                  <a:lnTo>
                    <a:pt x="48164" y="53412"/>
                  </a:lnTo>
                  <a:lnTo>
                    <a:pt x="48352" y="53375"/>
                  </a:lnTo>
                  <a:lnTo>
                    <a:pt x="48527" y="53312"/>
                  </a:lnTo>
                  <a:lnTo>
                    <a:pt x="48703" y="53250"/>
                  </a:lnTo>
                  <a:lnTo>
                    <a:pt x="48878" y="53174"/>
                  </a:lnTo>
                  <a:lnTo>
                    <a:pt x="49041" y="53099"/>
                  </a:lnTo>
                  <a:lnTo>
                    <a:pt x="49204" y="53012"/>
                  </a:lnTo>
                  <a:lnTo>
                    <a:pt x="49366" y="52911"/>
                  </a:lnTo>
                  <a:lnTo>
                    <a:pt x="49517" y="52811"/>
                  </a:lnTo>
                  <a:lnTo>
                    <a:pt x="49667" y="52698"/>
                  </a:lnTo>
                  <a:lnTo>
                    <a:pt x="49805" y="52573"/>
                  </a:lnTo>
                  <a:lnTo>
                    <a:pt x="49943" y="52448"/>
                  </a:lnTo>
                  <a:lnTo>
                    <a:pt x="50068" y="52323"/>
                  </a:lnTo>
                  <a:lnTo>
                    <a:pt x="50193" y="52185"/>
                  </a:lnTo>
                  <a:lnTo>
                    <a:pt x="50306" y="52047"/>
                  </a:lnTo>
                  <a:lnTo>
                    <a:pt x="50406" y="51897"/>
                  </a:lnTo>
                  <a:lnTo>
                    <a:pt x="50506" y="51746"/>
                  </a:lnTo>
                  <a:lnTo>
                    <a:pt x="50607" y="51584"/>
                  </a:lnTo>
                  <a:lnTo>
                    <a:pt x="50682" y="51433"/>
                  </a:lnTo>
                  <a:lnTo>
                    <a:pt x="50757" y="51270"/>
                  </a:lnTo>
                  <a:lnTo>
                    <a:pt x="50832" y="51095"/>
                  </a:lnTo>
                  <a:lnTo>
                    <a:pt x="50895" y="50932"/>
                  </a:lnTo>
                  <a:lnTo>
                    <a:pt x="50945" y="50757"/>
                  </a:lnTo>
                  <a:lnTo>
                    <a:pt x="50982" y="50581"/>
                  </a:lnTo>
                  <a:lnTo>
                    <a:pt x="51020" y="50406"/>
                  </a:lnTo>
                  <a:lnTo>
                    <a:pt x="51045" y="50231"/>
                  </a:lnTo>
                  <a:lnTo>
                    <a:pt x="51058" y="50043"/>
                  </a:lnTo>
                  <a:lnTo>
                    <a:pt x="51058" y="49867"/>
                  </a:lnTo>
                  <a:lnTo>
                    <a:pt x="51058" y="49680"/>
                  </a:lnTo>
                  <a:lnTo>
                    <a:pt x="4845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760;p23"/>
            <p:cNvSpPr/>
            <p:nvPr/>
          </p:nvSpPr>
          <p:spPr>
            <a:xfrm>
              <a:off x="5538605" y="1991975"/>
              <a:ext cx="144832" cy="19988"/>
            </a:xfrm>
            <a:custGeom>
              <a:avLst/>
              <a:gdLst/>
              <a:ahLst/>
              <a:cxnLst/>
              <a:rect l="l" t="t" r="r" b="b"/>
              <a:pathLst>
                <a:path w="26143" h="3608" extrusionOk="0">
                  <a:moveTo>
                    <a:pt x="188" y="0"/>
                  </a:moveTo>
                  <a:lnTo>
                    <a:pt x="0" y="3608"/>
                  </a:lnTo>
                  <a:lnTo>
                    <a:pt x="23524" y="3608"/>
                  </a:lnTo>
                  <a:lnTo>
                    <a:pt x="26142" y="1804"/>
                  </a:lnTo>
                  <a:lnTo>
                    <a:pt x="2351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761;p23"/>
            <p:cNvSpPr/>
            <p:nvPr/>
          </p:nvSpPr>
          <p:spPr>
            <a:xfrm>
              <a:off x="5546234" y="1715597"/>
              <a:ext cx="64198" cy="46220"/>
            </a:xfrm>
            <a:custGeom>
              <a:avLst/>
              <a:gdLst/>
              <a:ahLst/>
              <a:cxnLst/>
              <a:rect l="l" t="t" r="r" b="b"/>
              <a:pathLst>
                <a:path w="11588" h="8343" extrusionOk="0">
                  <a:moveTo>
                    <a:pt x="2619" y="0"/>
                  </a:moveTo>
                  <a:lnTo>
                    <a:pt x="2394" y="13"/>
                  </a:lnTo>
                  <a:lnTo>
                    <a:pt x="2118" y="50"/>
                  </a:lnTo>
                  <a:lnTo>
                    <a:pt x="1968" y="88"/>
                  </a:lnTo>
                  <a:lnTo>
                    <a:pt x="1805" y="125"/>
                  </a:lnTo>
                  <a:lnTo>
                    <a:pt x="1642" y="163"/>
                  </a:lnTo>
                  <a:lnTo>
                    <a:pt x="1479" y="226"/>
                  </a:lnTo>
                  <a:lnTo>
                    <a:pt x="1316" y="301"/>
                  </a:lnTo>
                  <a:lnTo>
                    <a:pt x="1153" y="389"/>
                  </a:lnTo>
                  <a:lnTo>
                    <a:pt x="991" y="501"/>
                  </a:lnTo>
                  <a:lnTo>
                    <a:pt x="840" y="627"/>
                  </a:lnTo>
                  <a:lnTo>
                    <a:pt x="690" y="764"/>
                  </a:lnTo>
                  <a:lnTo>
                    <a:pt x="540" y="927"/>
                  </a:lnTo>
                  <a:lnTo>
                    <a:pt x="439" y="1052"/>
                  </a:lnTo>
                  <a:lnTo>
                    <a:pt x="364" y="1190"/>
                  </a:lnTo>
                  <a:lnTo>
                    <a:pt x="289" y="1315"/>
                  </a:lnTo>
                  <a:lnTo>
                    <a:pt x="226" y="1453"/>
                  </a:lnTo>
                  <a:lnTo>
                    <a:pt x="176" y="1579"/>
                  </a:lnTo>
                  <a:lnTo>
                    <a:pt x="126" y="1704"/>
                  </a:lnTo>
                  <a:lnTo>
                    <a:pt x="64" y="1954"/>
                  </a:lnTo>
                  <a:lnTo>
                    <a:pt x="26" y="2205"/>
                  </a:lnTo>
                  <a:lnTo>
                    <a:pt x="1" y="2430"/>
                  </a:lnTo>
                  <a:lnTo>
                    <a:pt x="1" y="2643"/>
                  </a:lnTo>
                  <a:lnTo>
                    <a:pt x="1" y="2819"/>
                  </a:lnTo>
                  <a:lnTo>
                    <a:pt x="1" y="2944"/>
                  </a:lnTo>
                  <a:lnTo>
                    <a:pt x="14" y="3082"/>
                  </a:lnTo>
                  <a:lnTo>
                    <a:pt x="64" y="3307"/>
                  </a:lnTo>
                  <a:lnTo>
                    <a:pt x="164" y="3683"/>
                  </a:lnTo>
                  <a:lnTo>
                    <a:pt x="590" y="5249"/>
                  </a:lnTo>
                  <a:lnTo>
                    <a:pt x="1442" y="8343"/>
                  </a:lnTo>
                  <a:lnTo>
                    <a:pt x="11588" y="8343"/>
                  </a:lnTo>
                  <a:lnTo>
                    <a:pt x="1158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762;p23"/>
          <p:cNvGrpSpPr/>
          <p:nvPr/>
        </p:nvGrpSpPr>
        <p:grpSpPr>
          <a:xfrm>
            <a:off x="10154794" y="2456761"/>
            <a:ext cx="873090" cy="874527"/>
            <a:chOff x="6088823" y="1713725"/>
            <a:chExt cx="363869" cy="363912"/>
          </a:xfrm>
          <a:solidFill>
            <a:schemeClr val="bg2">
              <a:lumMod val="50000"/>
            </a:schemeClr>
          </a:solidFill>
        </p:grpSpPr>
        <p:sp>
          <p:nvSpPr>
            <p:cNvPr id="146" name="Google Shape;763;p23"/>
            <p:cNvSpPr/>
            <p:nvPr/>
          </p:nvSpPr>
          <p:spPr>
            <a:xfrm>
              <a:off x="6088823" y="1713725"/>
              <a:ext cx="249483" cy="363912"/>
            </a:xfrm>
            <a:custGeom>
              <a:avLst/>
              <a:gdLst/>
              <a:ahLst/>
              <a:cxnLst/>
              <a:rect l="l" t="t" r="r" b="b"/>
              <a:pathLst>
                <a:path w="45033" h="65688" extrusionOk="0">
                  <a:moveTo>
                    <a:pt x="22573" y="32380"/>
                  </a:moveTo>
                  <a:lnTo>
                    <a:pt x="22773" y="32393"/>
                  </a:lnTo>
                  <a:lnTo>
                    <a:pt x="22961" y="32418"/>
                  </a:lnTo>
                  <a:lnTo>
                    <a:pt x="23149" y="32468"/>
                  </a:lnTo>
                  <a:lnTo>
                    <a:pt x="23325" y="32531"/>
                  </a:lnTo>
                  <a:lnTo>
                    <a:pt x="23500" y="32606"/>
                  </a:lnTo>
                  <a:lnTo>
                    <a:pt x="23650" y="32706"/>
                  </a:lnTo>
                  <a:lnTo>
                    <a:pt x="23801" y="32819"/>
                  </a:lnTo>
                  <a:lnTo>
                    <a:pt x="23938" y="32944"/>
                  </a:lnTo>
                  <a:lnTo>
                    <a:pt x="24064" y="33082"/>
                  </a:lnTo>
                  <a:lnTo>
                    <a:pt x="24176" y="33232"/>
                  </a:lnTo>
                  <a:lnTo>
                    <a:pt x="24264" y="33383"/>
                  </a:lnTo>
                  <a:lnTo>
                    <a:pt x="24352" y="33558"/>
                  </a:lnTo>
                  <a:lnTo>
                    <a:pt x="24414" y="33733"/>
                  </a:lnTo>
                  <a:lnTo>
                    <a:pt x="24464" y="33909"/>
                  </a:lnTo>
                  <a:lnTo>
                    <a:pt x="24490" y="34109"/>
                  </a:lnTo>
                  <a:lnTo>
                    <a:pt x="24502" y="34297"/>
                  </a:lnTo>
                  <a:lnTo>
                    <a:pt x="24502" y="40735"/>
                  </a:lnTo>
                  <a:lnTo>
                    <a:pt x="30928" y="40735"/>
                  </a:lnTo>
                  <a:lnTo>
                    <a:pt x="31128" y="40748"/>
                  </a:lnTo>
                  <a:lnTo>
                    <a:pt x="31316" y="40773"/>
                  </a:lnTo>
                  <a:lnTo>
                    <a:pt x="31504" y="40823"/>
                  </a:lnTo>
                  <a:lnTo>
                    <a:pt x="31680" y="40886"/>
                  </a:lnTo>
                  <a:lnTo>
                    <a:pt x="31855" y="40961"/>
                  </a:lnTo>
                  <a:lnTo>
                    <a:pt x="32005" y="41061"/>
                  </a:lnTo>
                  <a:lnTo>
                    <a:pt x="32156" y="41174"/>
                  </a:lnTo>
                  <a:lnTo>
                    <a:pt x="32293" y="41299"/>
                  </a:lnTo>
                  <a:lnTo>
                    <a:pt x="32419" y="41437"/>
                  </a:lnTo>
                  <a:lnTo>
                    <a:pt x="32531" y="41587"/>
                  </a:lnTo>
                  <a:lnTo>
                    <a:pt x="32619" y="41738"/>
                  </a:lnTo>
                  <a:lnTo>
                    <a:pt x="32707" y="41913"/>
                  </a:lnTo>
                  <a:lnTo>
                    <a:pt x="32769" y="42088"/>
                  </a:lnTo>
                  <a:lnTo>
                    <a:pt x="32820" y="42264"/>
                  </a:lnTo>
                  <a:lnTo>
                    <a:pt x="32845" y="42464"/>
                  </a:lnTo>
                  <a:lnTo>
                    <a:pt x="32857" y="42652"/>
                  </a:lnTo>
                  <a:lnTo>
                    <a:pt x="32845" y="42852"/>
                  </a:lnTo>
                  <a:lnTo>
                    <a:pt x="32820" y="43040"/>
                  </a:lnTo>
                  <a:lnTo>
                    <a:pt x="32769" y="43228"/>
                  </a:lnTo>
                  <a:lnTo>
                    <a:pt x="32707" y="43404"/>
                  </a:lnTo>
                  <a:lnTo>
                    <a:pt x="32619" y="43579"/>
                  </a:lnTo>
                  <a:lnTo>
                    <a:pt x="32531" y="43729"/>
                  </a:lnTo>
                  <a:lnTo>
                    <a:pt x="32419" y="43880"/>
                  </a:lnTo>
                  <a:lnTo>
                    <a:pt x="32293" y="44017"/>
                  </a:lnTo>
                  <a:lnTo>
                    <a:pt x="32156" y="44143"/>
                  </a:lnTo>
                  <a:lnTo>
                    <a:pt x="32005" y="44255"/>
                  </a:lnTo>
                  <a:lnTo>
                    <a:pt x="31855" y="44356"/>
                  </a:lnTo>
                  <a:lnTo>
                    <a:pt x="31680" y="44431"/>
                  </a:lnTo>
                  <a:lnTo>
                    <a:pt x="31504" y="44493"/>
                  </a:lnTo>
                  <a:lnTo>
                    <a:pt x="31316" y="44543"/>
                  </a:lnTo>
                  <a:lnTo>
                    <a:pt x="31128" y="44569"/>
                  </a:lnTo>
                  <a:lnTo>
                    <a:pt x="30928" y="44581"/>
                  </a:lnTo>
                  <a:lnTo>
                    <a:pt x="24502" y="44581"/>
                  </a:lnTo>
                  <a:lnTo>
                    <a:pt x="24502" y="51007"/>
                  </a:lnTo>
                  <a:lnTo>
                    <a:pt x="24490" y="51207"/>
                  </a:lnTo>
                  <a:lnTo>
                    <a:pt x="24464" y="51395"/>
                  </a:lnTo>
                  <a:lnTo>
                    <a:pt x="24414" y="51583"/>
                  </a:lnTo>
                  <a:lnTo>
                    <a:pt x="24352" y="51759"/>
                  </a:lnTo>
                  <a:lnTo>
                    <a:pt x="24264" y="51934"/>
                  </a:lnTo>
                  <a:lnTo>
                    <a:pt x="24176" y="52084"/>
                  </a:lnTo>
                  <a:lnTo>
                    <a:pt x="24064" y="52235"/>
                  </a:lnTo>
                  <a:lnTo>
                    <a:pt x="23938" y="52372"/>
                  </a:lnTo>
                  <a:lnTo>
                    <a:pt x="23801" y="52498"/>
                  </a:lnTo>
                  <a:lnTo>
                    <a:pt x="23650" y="52610"/>
                  </a:lnTo>
                  <a:lnTo>
                    <a:pt x="23500" y="52711"/>
                  </a:lnTo>
                  <a:lnTo>
                    <a:pt x="23325" y="52786"/>
                  </a:lnTo>
                  <a:lnTo>
                    <a:pt x="23149" y="52848"/>
                  </a:lnTo>
                  <a:lnTo>
                    <a:pt x="22961" y="52899"/>
                  </a:lnTo>
                  <a:lnTo>
                    <a:pt x="22773" y="52924"/>
                  </a:lnTo>
                  <a:lnTo>
                    <a:pt x="22573" y="52936"/>
                  </a:lnTo>
                  <a:lnTo>
                    <a:pt x="22385" y="52924"/>
                  </a:lnTo>
                  <a:lnTo>
                    <a:pt x="22185" y="52899"/>
                  </a:lnTo>
                  <a:lnTo>
                    <a:pt x="22009" y="52848"/>
                  </a:lnTo>
                  <a:lnTo>
                    <a:pt x="21834" y="52786"/>
                  </a:lnTo>
                  <a:lnTo>
                    <a:pt x="21659" y="52711"/>
                  </a:lnTo>
                  <a:lnTo>
                    <a:pt x="21496" y="52610"/>
                  </a:lnTo>
                  <a:lnTo>
                    <a:pt x="21358" y="52498"/>
                  </a:lnTo>
                  <a:lnTo>
                    <a:pt x="21220" y="52372"/>
                  </a:lnTo>
                  <a:lnTo>
                    <a:pt x="21095" y="52235"/>
                  </a:lnTo>
                  <a:lnTo>
                    <a:pt x="20982" y="52084"/>
                  </a:lnTo>
                  <a:lnTo>
                    <a:pt x="20882" y="51934"/>
                  </a:lnTo>
                  <a:lnTo>
                    <a:pt x="20807" y="51759"/>
                  </a:lnTo>
                  <a:lnTo>
                    <a:pt x="20744" y="51583"/>
                  </a:lnTo>
                  <a:lnTo>
                    <a:pt x="20694" y="51395"/>
                  </a:lnTo>
                  <a:lnTo>
                    <a:pt x="20669" y="51207"/>
                  </a:lnTo>
                  <a:lnTo>
                    <a:pt x="20656" y="51007"/>
                  </a:lnTo>
                  <a:lnTo>
                    <a:pt x="20656" y="44581"/>
                  </a:lnTo>
                  <a:lnTo>
                    <a:pt x="14218" y="44581"/>
                  </a:lnTo>
                  <a:lnTo>
                    <a:pt x="14030" y="44569"/>
                  </a:lnTo>
                  <a:lnTo>
                    <a:pt x="13830" y="44543"/>
                  </a:lnTo>
                  <a:lnTo>
                    <a:pt x="13654" y="44493"/>
                  </a:lnTo>
                  <a:lnTo>
                    <a:pt x="13479" y="44431"/>
                  </a:lnTo>
                  <a:lnTo>
                    <a:pt x="13304" y="44356"/>
                  </a:lnTo>
                  <a:lnTo>
                    <a:pt x="13141" y="44255"/>
                  </a:lnTo>
                  <a:lnTo>
                    <a:pt x="13003" y="44143"/>
                  </a:lnTo>
                  <a:lnTo>
                    <a:pt x="12865" y="44017"/>
                  </a:lnTo>
                  <a:lnTo>
                    <a:pt x="12740" y="43880"/>
                  </a:lnTo>
                  <a:lnTo>
                    <a:pt x="12627" y="43729"/>
                  </a:lnTo>
                  <a:lnTo>
                    <a:pt x="12527" y="43579"/>
                  </a:lnTo>
                  <a:lnTo>
                    <a:pt x="12452" y="43404"/>
                  </a:lnTo>
                  <a:lnTo>
                    <a:pt x="12389" y="43228"/>
                  </a:lnTo>
                  <a:lnTo>
                    <a:pt x="12339" y="43040"/>
                  </a:lnTo>
                  <a:lnTo>
                    <a:pt x="12314" y="42852"/>
                  </a:lnTo>
                  <a:lnTo>
                    <a:pt x="12301" y="42652"/>
                  </a:lnTo>
                  <a:lnTo>
                    <a:pt x="12314" y="42464"/>
                  </a:lnTo>
                  <a:lnTo>
                    <a:pt x="12339" y="42264"/>
                  </a:lnTo>
                  <a:lnTo>
                    <a:pt x="12389" y="42088"/>
                  </a:lnTo>
                  <a:lnTo>
                    <a:pt x="12452" y="41913"/>
                  </a:lnTo>
                  <a:lnTo>
                    <a:pt x="12527" y="41738"/>
                  </a:lnTo>
                  <a:lnTo>
                    <a:pt x="12627" y="41587"/>
                  </a:lnTo>
                  <a:lnTo>
                    <a:pt x="12740" y="41437"/>
                  </a:lnTo>
                  <a:lnTo>
                    <a:pt x="12865" y="41299"/>
                  </a:lnTo>
                  <a:lnTo>
                    <a:pt x="13003" y="41174"/>
                  </a:lnTo>
                  <a:lnTo>
                    <a:pt x="13141" y="41061"/>
                  </a:lnTo>
                  <a:lnTo>
                    <a:pt x="13304" y="40961"/>
                  </a:lnTo>
                  <a:lnTo>
                    <a:pt x="13479" y="40886"/>
                  </a:lnTo>
                  <a:lnTo>
                    <a:pt x="13654" y="40823"/>
                  </a:lnTo>
                  <a:lnTo>
                    <a:pt x="13830" y="40773"/>
                  </a:lnTo>
                  <a:lnTo>
                    <a:pt x="14030" y="40748"/>
                  </a:lnTo>
                  <a:lnTo>
                    <a:pt x="14218" y="40735"/>
                  </a:lnTo>
                  <a:lnTo>
                    <a:pt x="20656" y="40735"/>
                  </a:lnTo>
                  <a:lnTo>
                    <a:pt x="20656" y="34297"/>
                  </a:lnTo>
                  <a:lnTo>
                    <a:pt x="20669" y="34109"/>
                  </a:lnTo>
                  <a:lnTo>
                    <a:pt x="20694" y="33909"/>
                  </a:lnTo>
                  <a:lnTo>
                    <a:pt x="20744" y="33733"/>
                  </a:lnTo>
                  <a:lnTo>
                    <a:pt x="20807" y="33558"/>
                  </a:lnTo>
                  <a:lnTo>
                    <a:pt x="20882" y="33383"/>
                  </a:lnTo>
                  <a:lnTo>
                    <a:pt x="20982" y="33232"/>
                  </a:lnTo>
                  <a:lnTo>
                    <a:pt x="21095" y="33082"/>
                  </a:lnTo>
                  <a:lnTo>
                    <a:pt x="21220" y="32944"/>
                  </a:lnTo>
                  <a:lnTo>
                    <a:pt x="21358" y="32819"/>
                  </a:lnTo>
                  <a:lnTo>
                    <a:pt x="21496" y="32706"/>
                  </a:lnTo>
                  <a:lnTo>
                    <a:pt x="21659" y="32606"/>
                  </a:lnTo>
                  <a:lnTo>
                    <a:pt x="21834" y="32531"/>
                  </a:lnTo>
                  <a:lnTo>
                    <a:pt x="22009" y="32468"/>
                  </a:lnTo>
                  <a:lnTo>
                    <a:pt x="22185" y="32418"/>
                  </a:lnTo>
                  <a:lnTo>
                    <a:pt x="22385" y="32393"/>
                  </a:lnTo>
                  <a:lnTo>
                    <a:pt x="22573" y="32380"/>
                  </a:lnTo>
                  <a:close/>
                  <a:moveTo>
                    <a:pt x="7065" y="0"/>
                  </a:moveTo>
                  <a:lnTo>
                    <a:pt x="6865" y="13"/>
                  </a:lnTo>
                  <a:lnTo>
                    <a:pt x="6665" y="25"/>
                  </a:lnTo>
                  <a:lnTo>
                    <a:pt x="6464" y="50"/>
                  </a:lnTo>
                  <a:lnTo>
                    <a:pt x="6264" y="100"/>
                  </a:lnTo>
                  <a:lnTo>
                    <a:pt x="6076" y="150"/>
                  </a:lnTo>
                  <a:lnTo>
                    <a:pt x="5888" y="213"/>
                  </a:lnTo>
                  <a:lnTo>
                    <a:pt x="5713" y="276"/>
                  </a:lnTo>
                  <a:lnTo>
                    <a:pt x="5537" y="363"/>
                  </a:lnTo>
                  <a:lnTo>
                    <a:pt x="5362" y="451"/>
                  </a:lnTo>
                  <a:lnTo>
                    <a:pt x="5186" y="551"/>
                  </a:lnTo>
                  <a:lnTo>
                    <a:pt x="5036" y="664"/>
                  </a:lnTo>
                  <a:lnTo>
                    <a:pt x="4873" y="777"/>
                  </a:lnTo>
                  <a:lnTo>
                    <a:pt x="4723" y="902"/>
                  </a:lnTo>
                  <a:lnTo>
                    <a:pt x="4573" y="1027"/>
                  </a:lnTo>
                  <a:lnTo>
                    <a:pt x="4435" y="1165"/>
                  </a:lnTo>
                  <a:lnTo>
                    <a:pt x="4310" y="1303"/>
                  </a:lnTo>
                  <a:lnTo>
                    <a:pt x="4184" y="1453"/>
                  </a:lnTo>
                  <a:lnTo>
                    <a:pt x="4059" y="1603"/>
                  </a:lnTo>
                  <a:lnTo>
                    <a:pt x="3946" y="1754"/>
                  </a:lnTo>
                  <a:lnTo>
                    <a:pt x="3846" y="1917"/>
                  </a:lnTo>
                  <a:lnTo>
                    <a:pt x="3746" y="2079"/>
                  </a:lnTo>
                  <a:lnTo>
                    <a:pt x="3658" y="2255"/>
                  </a:lnTo>
                  <a:lnTo>
                    <a:pt x="3571" y="2430"/>
                  </a:lnTo>
                  <a:lnTo>
                    <a:pt x="3495" y="2593"/>
                  </a:lnTo>
                  <a:lnTo>
                    <a:pt x="3433" y="2781"/>
                  </a:lnTo>
                  <a:lnTo>
                    <a:pt x="3370" y="2956"/>
                  </a:lnTo>
                  <a:lnTo>
                    <a:pt x="3320" y="3132"/>
                  </a:lnTo>
                  <a:lnTo>
                    <a:pt x="3282" y="3307"/>
                  </a:lnTo>
                  <a:lnTo>
                    <a:pt x="3245" y="3495"/>
                  </a:lnTo>
                  <a:lnTo>
                    <a:pt x="3220" y="3670"/>
                  </a:lnTo>
                  <a:lnTo>
                    <a:pt x="3207" y="3858"/>
                  </a:lnTo>
                  <a:lnTo>
                    <a:pt x="3207" y="4033"/>
                  </a:lnTo>
                  <a:lnTo>
                    <a:pt x="3207" y="11487"/>
                  </a:lnTo>
                  <a:lnTo>
                    <a:pt x="3207" y="11675"/>
                  </a:lnTo>
                  <a:lnTo>
                    <a:pt x="3232" y="11850"/>
                  </a:lnTo>
                  <a:lnTo>
                    <a:pt x="3257" y="12038"/>
                  </a:lnTo>
                  <a:lnTo>
                    <a:pt x="3282" y="12226"/>
                  </a:lnTo>
                  <a:lnTo>
                    <a:pt x="3333" y="12401"/>
                  </a:lnTo>
                  <a:lnTo>
                    <a:pt x="3383" y="12576"/>
                  </a:lnTo>
                  <a:lnTo>
                    <a:pt x="3445" y="12752"/>
                  </a:lnTo>
                  <a:lnTo>
                    <a:pt x="3520" y="12927"/>
                  </a:lnTo>
                  <a:lnTo>
                    <a:pt x="3596" y="13090"/>
                  </a:lnTo>
                  <a:lnTo>
                    <a:pt x="3683" y="13253"/>
                  </a:lnTo>
                  <a:lnTo>
                    <a:pt x="3784" y="13416"/>
                  </a:lnTo>
                  <a:lnTo>
                    <a:pt x="3884" y="13566"/>
                  </a:lnTo>
                  <a:lnTo>
                    <a:pt x="3996" y="13716"/>
                  </a:lnTo>
                  <a:lnTo>
                    <a:pt x="4109" y="13854"/>
                  </a:lnTo>
                  <a:lnTo>
                    <a:pt x="4234" y="13992"/>
                  </a:lnTo>
                  <a:lnTo>
                    <a:pt x="4360" y="14130"/>
                  </a:lnTo>
                  <a:lnTo>
                    <a:pt x="4498" y="14255"/>
                  </a:lnTo>
                  <a:lnTo>
                    <a:pt x="4648" y="14380"/>
                  </a:lnTo>
                  <a:lnTo>
                    <a:pt x="4786" y="14493"/>
                  </a:lnTo>
                  <a:lnTo>
                    <a:pt x="4936" y="14606"/>
                  </a:lnTo>
                  <a:lnTo>
                    <a:pt x="5099" y="14706"/>
                  </a:lnTo>
                  <a:lnTo>
                    <a:pt x="5262" y="14794"/>
                  </a:lnTo>
                  <a:lnTo>
                    <a:pt x="5424" y="14881"/>
                  </a:lnTo>
                  <a:lnTo>
                    <a:pt x="5600" y="14956"/>
                  </a:lnTo>
                  <a:lnTo>
                    <a:pt x="5775" y="15032"/>
                  </a:lnTo>
                  <a:lnTo>
                    <a:pt x="5951" y="15094"/>
                  </a:lnTo>
                  <a:lnTo>
                    <a:pt x="6126" y="15144"/>
                  </a:lnTo>
                  <a:lnTo>
                    <a:pt x="6314" y="15182"/>
                  </a:lnTo>
                  <a:lnTo>
                    <a:pt x="6502" y="15219"/>
                  </a:lnTo>
                  <a:lnTo>
                    <a:pt x="6690" y="15244"/>
                  </a:lnTo>
                  <a:lnTo>
                    <a:pt x="6878" y="15257"/>
                  </a:lnTo>
                  <a:lnTo>
                    <a:pt x="7065" y="15270"/>
                  </a:lnTo>
                  <a:lnTo>
                    <a:pt x="8080" y="15270"/>
                  </a:lnTo>
                  <a:lnTo>
                    <a:pt x="8080" y="19629"/>
                  </a:lnTo>
                  <a:lnTo>
                    <a:pt x="6076" y="19629"/>
                  </a:lnTo>
                  <a:lnTo>
                    <a:pt x="5800" y="19641"/>
                  </a:lnTo>
                  <a:lnTo>
                    <a:pt x="5512" y="19654"/>
                  </a:lnTo>
                  <a:lnTo>
                    <a:pt x="5237" y="19691"/>
                  </a:lnTo>
                  <a:lnTo>
                    <a:pt x="4948" y="19741"/>
                  </a:lnTo>
                  <a:lnTo>
                    <a:pt x="4673" y="19804"/>
                  </a:lnTo>
                  <a:lnTo>
                    <a:pt x="4397" y="19879"/>
                  </a:lnTo>
                  <a:lnTo>
                    <a:pt x="4134" y="19967"/>
                  </a:lnTo>
                  <a:lnTo>
                    <a:pt x="3859" y="20067"/>
                  </a:lnTo>
                  <a:lnTo>
                    <a:pt x="3596" y="20167"/>
                  </a:lnTo>
                  <a:lnTo>
                    <a:pt x="3333" y="20293"/>
                  </a:lnTo>
                  <a:lnTo>
                    <a:pt x="3082" y="20430"/>
                  </a:lnTo>
                  <a:lnTo>
                    <a:pt x="2832" y="20568"/>
                  </a:lnTo>
                  <a:lnTo>
                    <a:pt x="2594" y="20718"/>
                  </a:lnTo>
                  <a:lnTo>
                    <a:pt x="2356" y="20881"/>
                  </a:lnTo>
                  <a:lnTo>
                    <a:pt x="2130" y="21057"/>
                  </a:lnTo>
                  <a:lnTo>
                    <a:pt x="1917" y="21232"/>
                  </a:lnTo>
                  <a:lnTo>
                    <a:pt x="1704" y="21420"/>
                  </a:lnTo>
                  <a:lnTo>
                    <a:pt x="1504" y="21620"/>
                  </a:lnTo>
                  <a:lnTo>
                    <a:pt x="1316" y="21833"/>
                  </a:lnTo>
                  <a:lnTo>
                    <a:pt x="1128" y="22046"/>
                  </a:lnTo>
                  <a:lnTo>
                    <a:pt x="965" y="22259"/>
                  </a:lnTo>
                  <a:lnTo>
                    <a:pt x="802" y="22485"/>
                  </a:lnTo>
                  <a:lnTo>
                    <a:pt x="652" y="22723"/>
                  </a:lnTo>
                  <a:lnTo>
                    <a:pt x="527" y="22961"/>
                  </a:lnTo>
                  <a:lnTo>
                    <a:pt x="401" y="23211"/>
                  </a:lnTo>
                  <a:lnTo>
                    <a:pt x="301" y="23462"/>
                  </a:lnTo>
                  <a:lnTo>
                    <a:pt x="214" y="23712"/>
                  </a:lnTo>
                  <a:lnTo>
                    <a:pt x="138" y="23975"/>
                  </a:lnTo>
                  <a:lnTo>
                    <a:pt x="76" y="24238"/>
                  </a:lnTo>
                  <a:lnTo>
                    <a:pt x="38" y="24501"/>
                  </a:lnTo>
                  <a:lnTo>
                    <a:pt x="13" y="24777"/>
                  </a:lnTo>
                  <a:lnTo>
                    <a:pt x="1" y="25053"/>
                  </a:lnTo>
                  <a:lnTo>
                    <a:pt x="1" y="60038"/>
                  </a:lnTo>
                  <a:lnTo>
                    <a:pt x="13" y="60302"/>
                  </a:lnTo>
                  <a:lnTo>
                    <a:pt x="38" y="60577"/>
                  </a:lnTo>
                  <a:lnTo>
                    <a:pt x="76" y="60840"/>
                  </a:lnTo>
                  <a:lnTo>
                    <a:pt x="138" y="61103"/>
                  </a:lnTo>
                  <a:lnTo>
                    <a:pt x="214" y="61366"/>
                  </a:lnTo>
                  <a:lnTo>
                    <a:pt x="301" y="61617"/>
                  </a:lnTo>
                  <a:lnTo>
                    <a:pt x="401" y="61867"/>
                  </a:lnTo>
                  <a:lnTo>
                    <a:pt x="514" y="62118"/>
                  </a:lnTo>
                  <a:lnTo>
                    <a:pt x="652" y="62368"/>
                  </a:lnTo>
                  <a:lnTo>
                    <a:pt x="790" y="62606"/>
                  </a:lnTo>
                  <a:lnTo>
                    <a:pt x="940" y="62844"/>
                  </a:lnTo>
                  <a:lnTo>
                    <a:pt x="1115" y="63082"/>
                  </a:lnTo>
                  <a:lnTo>
                    <a:pt x="1291" y="63308"/>
                  </a:lnTo>
                  <a:lnTo>
                    <a:pt x="1479" y="63521"/>
                  </a:lnTo>
                  <a:lnTo>
                    <a:pt x="1679" y="63734"/>
                  </a:lnTo>
                  <a:lnTo>
                    <a:pt x="1892" y="63934"/>
                  </a:lnTo>
                  <a:lnTo>
                    <a:pt x="2105" y="64122"/>
                  </a:lnTo>
                  <a:lnTo>
                    <a:pt x="2330" y="64310"/>
                  </a:lnTo>
                  <a:lnTo>
                    <a:pt x="2568" y="64485"/>
                  </a:lnTo>
                  <a:lnTo>
                    <a:pt x="2806" y="64648"/>
                  </a:lnTo>
                  <a:lnTo>
                    <a:pt x="3057" y="64811"/>
                  </a:lnTo>
                  <a:lnTo>
                    <a:pt x="3308" y="64949"/>
                  </a:lnTo>
                  <a:lnTo>
                    <a:pt x="3571" y="65087"/>
                  </a:lnTo>
                  <a:lnTo>
                    <a:pt x="3834" y="65199"/>
                  </a:lnTo>
                  <a:lnTo>
                    <a:pt x="4097" y="65312"/>
                  </a:lnTo>
                  <a:lnTo>
                    <a:pt x="4372" y="65412"/>
                  </a:lnTo>
                  <a:lnTo>
                    <a:pt x="4660" y="65487"/>
                  </a:lnTo>
                  <a:lnTo>
                    <a:pt x="4936" y="65563"/>
                  </a:lnTo>
                  <a:lnTo>
                    <a:pt x="5224" y="65613"/>
                  </a:lnTo>
                  <a:lnTo>
                    <a:pt x="5500" y="65650"/>
                  </a:lnTo>
                  <a:lnTo>
                    <a:pt x="5788" y="65675"/>
                  </a:lnTo>
                  <a:lnTo>
                    <a:pt x="6076" y="65688"/>
                  </a:lnTo>
                  <a:lnTo>
                    <a:pt x="35751" y="65688"/>
                  </a:lnTo>
                  <a:lnTo>
                    <a:pt x="35312" y="65262"/>
                  </a:lnTo>
                  <a:lnTo>
                    <a:pt x="35099" y="65024"/>
                  </a:lnTo>
                  <a:lnTo>
                    <a:pt x="34886" y="64798"/>
                  </a:lnTo>
                  <a:lnTo>
                    <a:pt x="34673" y="64560"/>
                  </a:lnTo>
                  <a:lnTo>
                    <a:pt x="34473" y="64322"/>
                  </a:lnTo>
                  <a:lnTo>
                    <a:pt x="34273" y="64072"/>
                  </a:lnTo>
                  <a:lnTo>
                    <a:pt x="34097" y="63834"/>
                  </a:lnTo>
                  <a:lnTo>
                    <a:pt x="33909" y="63571"/>
                  </a:lnTo>
                  <a:lnTo>
                    <a:pt x="33734" y="63320"/>
                  </a:lnTo>
                  <a:lnTo>
                    <a:pt x="33571" y="63070"/>
                  </a:lnTo>
                  <a:lnTo>
                    <a:pt x="33421" y="62807"/>
                  </a:lnTo>
                  <a:lnTo>
                    <a:pt x="33258" y="62544"/>
                  </a:lnTo>
                  <a:lnTo>
                    <a:pt x="33120" y="62268"/>
                  </a:lnTo>
                  <a:lnTo>
                    <a:pt x="32857" y="61730"/>
                  </a:lnTo>
                  <a:lnTo>
                    <a:pt x="32607" y="61178"/>
                  </a:lnTo>
                  <a:lnTo>
                    <a:pt x="32406" y="60615"/>
                  </a:lnTo>
                  <a:lnTo>
                    <a:pt x="32218" y="60051"/>
                  </a:lnTo>
                  <a:lnTo>
                    <a:pt x="32068" y="59475"/>
                  </a:lnTo>
                  <a:lnTo>
                    <a:pt x="31930" y="58886"/>
                  </a:lnTo>
                  <a:lnTo>
                    <a:pt x="31830" y="58297"/>
                  </a:lnTo>
                  <a:lnTo>
                    <a:pt x="31767" y="57709"/>
                  </a:lnTo>
                  <a:lnTo>
                    <a:pt x="31717" y="57120"/>
                  </a:lnTo>
                  <a:lnTo>
                    <a:pt x="31705" y="56531"/>
                  </a:lnTo>
                  <a:lnTo>
                    <a:pt x="31717" y="55942"/>
                  </a:lnTo>
                  <a:lnTo>
                    <a:pt x="31767" y="55341"/>
                  </a:lnTo>
                  <a:lnTo>
                    <a:pt x="31830" y="54752"/>
                  </a:lnTo>
                  <a:lnTo>
                    <a:pt x="31930" y="54176"/>
                  </a:lnTo>
                  <a:lnTo>
                    <a:pt x="32068" y="53587"/>
                  </a:lnTo>
                  <a:lnTo>
                    <a:pt x="32218" y="53011"/>
                  </a:lnTo>
                  <a:lnTo>
                    <a:pt x="32406" y="52448"/>
                  </a:lnTo>
                  <a:lnTo>
                    <a:pt x="32607" y="51884"/>
                  </a:lnTo>
                  <a:lnTo>
                    <a:pt x="32857" y="51333"/>
                  </a:lnTo>
                  <a:lnTo>
                    <a:pt x="33120" y="50794"/>
                  </a:lnTo>
                  <a:lnTo>
                    <a:pt x="33258" y="50519"/>
                  </a:lnTo>
                  <a:lnTo>
                    <a:pt x="33421" y="50255"/>
                  </a:lnTo>
                  <a:lnTo>
                    <a:pt x="33571" y="49992"/>
                  </a:lnTo>
                  <a:lnTo>
                    <a:pt x="33734" y="49742"/>
                  </a:lnTo>
                  <a:lnTo>
                    <a:pt x="33909" y="49479"/>
                  </a:lnTo>
                  <a:lnTo>
                    <a:pt x="34097" y="49228"/>
                  </a:lnTo>
                  <a:lnTo>
                    <a:pt x="34273" y="48978"/>
                  </a:lnTo>
                  <a:lnTo>
                    <a:pt x="34473" y="48740"/>
                  </a:lnTo>
                  <a:lnTo>
                    <a:pt x="34673" y="48502"/>
                  </a:lnTo>
                  <a:lnTo>
                    <a:pt x="34886" y="48264"/>
                  </a:lnTo>
                  <a:lnTo>
                    <a:pt x="35099" y="48026"/>
                  </a:lnTo>
                  <a:lnTo>
                    <a:pt x="35312" y="47800"/>
                  </a:lnTo>
                  <a:lnTo>
                    <a:pt x="45033" y="38092"/>
                  </a:lnTo>
                  <a:lnTo>
                    <a:pt x="45033" y="25053"/>
                  </a:lnTo>
                  <a:lnTo>
                    <a:pt x="45020" y="24777"/>
                  </a:lnTo>
                  <a:lnTo>
                    <a:pt x="44995" y="24514"/>
                  </a:lnTo>
                  <a:lnTo>
                    <a:pt x="44958" y="24251"/>
                  </a:lnTo>
                  <a:lnTo>
                    <a:pt x="44907" y="23988"/>
                  </a:lnTo>
                  <a:lnTo>
                    <a:pt x="44845" y="23737"/>
                  </a:lnTo>
                  <a:lnTo>
                    <a:pt x="44757" y="23474"/>
                  </a:lnTo>
                  <a:lnTo>
                    <a:pt x="44657" y="23224"/>
                  </a:lnTo>
                  <a:lnTo>
                    <a:pt x="44557" y="22986"/>
                  </a:lnTo>
                  <a:lnTo>
                    <a:pt x="44431" y="22748"/>
                  </a:lnTo>
                  <a:lnTo>
                    <a:pt x="44306" y="22510"/>
                  </a:lnTo>
                  <a:lnTo>
                    <a:pt x="44156" y="22284"/>
                  </a:lnTo>
                  <a:lnTo>
                    <a:pt x="44006" y="22071"/>
                  </a:lnTo>
                  <a:lnTo>
                    <a:pt x="43843" y="21858"/>
                  </a:lnTo>
                  <a:lnTo>
                    <a:pt x="43667" y="21645"/>
                  </a:lnTo>
                  <a:lnTo>
                    <a:pt x="43479" y="21445"/>
                  </a:lnTo>
                  <a:lnTo>
                    <a:pt x="43279" y="21257"/>
                  </a:lnTo>
                  <a:lnTo>
                    <a:pt x="43079" y="21069"/>
                  </a:lnTo>
                  <a:lnTo>
                    <a:pt x="42866" y="20906"/>
                  </a:lnTo>
                  <a:lnTo>
                    <a:pt x="42640" y="20744"/>
                  </a:lnTo>
                  <a:lnTo>
                    <a:pt x="42415" y="20581"/>
                  </a:lnTo>
                  <a:lnTo>
                    <a:pt x="42177" y="20443"/>
                  </a:lnTo>
                  <a:lnTo>
                    <a:pt x="41926" y="20305"/>
                  </a:lnTo>
                  <a:lnTo>
                    <a:pt x="41676" y="20180"/>
                  </a:lnTo>
                  <a:lnTo>
                    <a:pt x="41425" y="20067"/>
                  </a:lnTo>
                  <a:lnTo>
                    <a:pt x="41162" y="19967"/>
                  </a:lnTo>
                  <a:lnTo>
                    <a:pt x="40899" y="19879"/>
                  </a:lnTo>
                  <a:lnTo>
                    <a:pt x="40623" y="19804"/>
                  </a:lnTo>
                  <a:lnTo>
                    <a:pt x="40348" y="19741"/>
                  </a:lnTo>
                  <a:lnTo>
                    <a:pt x="40072" y="19691"/>
                  </a:lnTo>
                  <a:lnTo>
                    <a:pt x="39784" y="19654"/>
                  </a:lnTo>
                  <a:lnTo>
                    <a:pt x="39496" y="19641"/>
                  </a:lnTo>
                  <a:lnTo>
                    <a:pt x="39208" y="19629"/>
                  </a:lnTo>
                  <a:lnTo>
                    <a:pt x="36815" y="19629"/>
                  </a:lnTo>
                  <a:lnTo>
                    <a:pt x="36815" y="15270"/>
                  </a:lnTo>
                  <a:lnTo>
                    <a:pt x="38093" y="15270"/>
                  </a:lnTo>
                  <a:lnTo>
                    <a:pt x="38281" y="15257"/>
                  </a:lnTo>
                  <a:lnTo>
                    <a:pt x="38469" y="15244"/>
                  </a:lnTo>
                  <a:lnTo>
                    <a:pt x="38657" y="15219"/>
                  </a:lnTo>
                  <a:lnTo>
                    <a:pt x="38845" y="15182"/>
                  </a:lnTo>
                  <a:lnTo>
                    <a:pt x="39033" y="15144"/>
                  </a:lnTo>
                  <a:lnTo>
                    <a:pt x="39208" y="15094"/>
                  </a:lnTo>
                  <a:lnTo>
                    <a:pt x="39383" y="15032"/>
                  </a:lnTo>
                  <a:lnTo>
                    <a:pt x="39559" y="14956"/>
                  </a:lnTo>
                  <a:lnTo>
                    <a:pt x="39734" y="14881"/>
                  </a:lnTo>
                  <a:lnTo>
                    <a:pt x="39897" y="14794"/>
                  </a:lnTo>
                  <a:lnTo>
                    <a:pt x="40060" y="14706"/>
                  </a:lnTo>
                  <a:lnTo>
                    <a:pt x="40210" y="14606"/>
                  </a:lnTo>
                  <a:lnTo>
                    <a:pt x="40360" y="14493"/>
                  </a:lnTo>
                  <a:lnTo>
                    <a:pt x="40511" y="14380"/>
                  </a:lnTo>
                  <a:lnTo>
                    <a:pt x="40648" y="14255"/>
                  </a:lnTo>
                  <a:lnTo>
                    <a:pt x="40786" y="14130"/>
                  </a:lnTo>
                  <a:lnTo>
                    <a:pt x="40924" y="13992"/>
                  </a:lnTo>
                  <a:lnTo>
                    <a:pt x="41049" y="13854"/>
                  </a:lnTo>
                  <a:lnTo>
                    <a:pt x="41162" y="13716"/>
                  </a:lnTo>
                  <a:lnTo>
                    <a:pt x="41275" y="13566"/>
                  </a:lnTo>
                  <a:lnTo>
                    <a:pt x="41375" y="13416"/>
                  </a:lnTo>
                  <a:lnTo>
                    <a:pt x="41463" y="13253"/>
                  </a:lnTo>
                  <a:lnTo>
                    <a:pt x="41550" y="13090"/>
                  </a:lnTo>
                  <a:lnTo>
                    <a:pt x="41638" y="12927"/>
                  </a:lnTo>
                  <a:lnTo>
                    <a:pt x="41713" y="12752"/>
                  </a:lnTo>
                  <a:lnTo>
                    <a:pt x="41776" y="12576"/>
                  </a:lnTo>
                  <a:lnTo>
                    <a:pt x="41826" y="12401"/>
                  </a:lnTo>
                  <a:lnTo>
                    <a:pt x="41864" y="12226"/>
                  </a:lnTo>
                  <a:lnTo>
                    <a:pt x="41901" y="12038"/>
                  </a:lnTo>
                  <a:lnTo>
                    <a:pt x="41926" y="11850"/>
                  </a:lnTo>
                  <a:lnTo>
                    <a:pt x="41939" y="11675"/>
                  </a:lnTo>
                  <a:lnTo>
                    <a:pt x="41951" y="11487"/>
                  </a:lnTo>
                  <a:lnTo>
                    <a:pt x="41951" y="4033"/>
                  </a:lnTo>
                  <a:lnTo>
                    <a:pt x="41951" y="3858"/>
                  </a:lnTo>
                  <a:lnTo>
                    <a:pt x="41926" y="3670"/>
                  </a:lnTo>
                  <a:lnTo>
                    <a:pt x="41901" y="3495"/>
                  </a:lnTo>
                  <a:lnTo>
                    <a:pt x="41876" y="3307"/>
                  </a:lnTo>
                  <a:lnTo>
                    <a:pt x="41838" y="3132"/>
                  </a:lnTo>
                  <a:lnTo>
                    <a:pt x="41788" y="2956"/>
                  </a:lnTo>
                  <a:lnTo>
                    <a:pt x="41726" y="2781"/>
                  </a:lnTo>
                  <a:lnTo>
                    <a:pt x="41663" y="2593"/>
                  </a:lnTo>
                  <a:lnTo>
                    <a:pt x="41588" y="2430"/>
                  </a:lnTo>
                  <a:lnTo>
                    <a:pt x="41500" y="2255"/>
                  </a:lnTo>
                  <a:lnTo>
                    <a:pt x="41413" y="2079"/>
                  </a:lnTo>
                  <a:lnTo>
                    <a:pt x="41312" y="1917"/>
                  </a:lnTo>
                  <a:lnTo>
                    <a:pt x="41200" y="1754"/>
                  </a:lnTo>
                  <a:lnTo>
                    <a:pt x="41087" y="1603"/>
                  </a:lnTo>
                  <a:lnTo>
                    <a:pt x="40974" y="1453"/>
                  </a:lnTo>
                  <a:lnTo>
                    <a:pt x="40849" y="1303"/>
                  </a:lnTo>
                  <a:lnTo>
                    <a:pt x="40711" y="1165"/>
                  </a:lnTo>
                  <a:lnTo>
                    <a:pt x="40573" y="1027"/>
                  </a:lnTo>
                  <a:lnTo>
                    <a:pt x="40436" y="902"/>
                  </a:lnTo>
                  <a:lnTo>
                    <a:pt x="40285" y="777"/>
                  </a:lnTo>
                  <a:lnTo>
                    <a:pt x="40122" y="664"/>
                  </a:lnTo>
                  <a:lnTo>
                    <a:pt x="39960" y="551"/>
                  </a:lnTo>
                  <a:lnTo>
                    <a:pt x="39797" y="451"/>
                  </a:lnTo>
                  <a:lnTo>
                    <a:pt x="39621" y="363"/>
                  </a:lnTo>
                  <a:lnTo>
                    <a:pt x="39446" y="276"/>
                  </a:lnTo>
                  <a:lnTo>
                    <a:pt x="39271" y="213"/>
                  </a:lnTo>
                  <a:lnTo>
                    <a:pt x="39083" y="150"/>
                  </a:lnTo>
                  <a:lnTo>
                    <a:pt x="38882" y="100"/>
                  </a:lnTo>
                  <a:lnTo>
                    <a:pt x="38694" y="50"/>
                  </a:lnTo>
                  <a:lnTo>
                    <a:pt x="38494" y="25"/>
                  </a:lnTo>
                  <a:lnTo>
                    <a:pt x="38294" y="13"/>
                  </a:lnTo>
                  <a:lnTo>
                    <a:pt x="38093" y="0"/>
                  </a:lnTo>
                  <a:lnTo>
                    <a:pt x="33083" y="0"/>
                  </a:lnTo>
                  <a:lnTo>
                    <a:pt x="33083" y="11424"/>
                  </a:lnTo>
                  <a:lnTo>
                    <a:pt x="29224" y="11424"/>
                  </a:lnTo>
                  <a:lnTo>
                    <a:pt x="29224" y="0"/>
                  </a:lnTo>
                  <a:lnTo>
                    <a:pt x="24502" y="0"/>
                  </a:lnTo>
                  <a:lnTo>
                    <a:pt x="24502" y="11424"/>
                  </a:lnTo>
                  <a:lnTo>
                    <a:pt x="20656" y="11424"/>
                  </a:lnTo>
                  <a:lnTo>
                    <a:pt x="20656" y="0"/>
                  </a:lnTo>
                  <a:lnTo>
                    <a:pt x="15621" y="0"/>
                  </a:lnTo>
                  <a:lnTo>
                    <a:pt x="15621" y="11424"/>
                  </a:lnTo>
                  <a:lnTo>
                    <a:pt x="11763" y="11424"/>
                  </a:lnTo>
                  <a:lnTo>
                    <a:pt x="117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764;p23"/>
            <p:cNvSpPr/>
            <p:nvPr/>
          </p:nvSpPr>
          <p:spPr>
            <a:xfrm>
              <a:off x="6342491" y="1910721"/>
              <a:ext cx="110202" cy="110202"/>
            </a:xfrm>
            <a:custGeom>
              <a:avLst/>
              <a:gdLst/>
              <a:ahLst/>
              <a:cxnLst/>
              <a:rect l="l" t="t" r="r" b="b"/>
              <a:pathLst>
                <a:path w="19892" h="19892" extrusionOk="0">
                  <a:moveTo>
                    <a:pt x="10735" y="0"/>
                  </a:moveTo>
                  <a:lnTo>
                    <a:pt x="10334" y="13"/>
                  </a:lnTo>
                  <a:lnTo>
                    <a:pt x="9921" y="38"/>
                  </a:lnTo>
                  <a:lnTo>
                    <a:pt x="9520" y="88"/>
                  </a:lnTo>
                  <a:lnTo>
                    <a:pt x="9119" y="150"/>
                  </a:lnTo>
                  <a:lnTo>
                    <a:pt x="8719" y="238"/>
                  </a:lnTo>
                  <a:lnTo>
                    <a:pt x="8318" y="351"/>
                  </a:lnTo>
                  <a:lnTo>
                    <a:pt x="7929" y="476"/>
                  </a:lnTo>
                  <a:lnTo>
                    <a:pt x="7541" y="614"/>
                  </a:lnTo>
                  <a:lnTo>
                    <a:pt x="7165" y="789"/>
                  </a:lnTo>
                  <a:lnTo>
                    <a:pt x="6790" y="965"/>
                  </a:lnTo>
                  <a:lnTo>
                    <a:pt x="6426" y="1178"/>
                  </a:lnTo>
                  <a:lnTo>
                    <a:pt x="6063" y="1391"/>
                  </a:lnTo>
                  <a:lnTo>
                    <a:pt x="5725" y="1641"/>
                  </a:lnTo>
                  <a:lnTo>
                    <a:pt x="5387" y="1904"/>
                  </a:lnTo>
                  <a:lnTo>
                    <a:pt x="5048" y="2180"/>
                  </a:lnTo>
                  <a:lnTo>
                    <a:pt x="4735" y="2480"/>
                  </a:lnTo>
                  <a:lnTo>
                    <a:pt x="0" y="7215"/>
                  </a:lnTo>
                  <a:lnTo>
                    <a:pt x="12677" y="19892"/>
                  </a:lnTo>
                  <a:lnTo>
                    <a:pt x="17412" y="15157"/>
                  </a:lnTo>
                  <a:lnTo>
                    <a:pt x="17712" y="14831"/>
                  </a:lnTo>
                  <a:lnTo>
                    <a:pt x="18001" y="14506"/>
                  </a:lnTo>
                  <a:lnTo>
                    <a:pt x="18251" y="14167"/>
                  </a:lnTo>
                  <a:lnTo>
                    <a:pt x="18502" y="13817"/>
                  </a:lnTo>
                  <a:lnTo>
                    <a:pt x="18727" y="13466"/>
                  </a:lnTo>
                  <a:lnTo>
                    <a:pt x="18927" y="13103"/>
                  </a:lnTo>
                  <a:lnTo>
                    <a:pt x="19115" y="12727"/>
                  </a:lnTo>
                  <a:lnTo>
                    <a:pt x="19278" y="12351"/>
                  </a:lnTo>
                  <a:lnTo>
                    <a:pt x="19416" y="11963"/>
                  </a:lnTo>
                  <a:lnTo>
                    <a:pt x="19541" y="11562"/>
                  </a:lnTo>
                  <a:lnTo>
                    <a:pt x="19654" y="11174"/>
                  </a:lnTo>
                  <a:lnTo>
                    <a:pt x="19742" y="10773"/>
                  </a:lnTo>
                  <a:lnTo>
                    <a:pt x="19804" y="10372"/>
                  </a:lnTo>
                  <a:lnTo>
                    <a:pt x="19854" y="9959"/>
                  </a:lnTo>
                  <a:lnTo>
                    <a:pt x="19892" y="9558"/>
                  </a:lnTo>
                  <a:lnTo>
                    <a:pt x="19892" y="9144"/>
                  </a:lnTo>
                  <a:lnTo>
                    <a:pt x="19892" y="8743"/>
                  </a:lnTo>
                  <a:lnTo>
                    <a:pt x="19854" y="8330"/>
                  </a:lnTo>
                  <a:lnTo>
                    <a:pt x="19804" y="7929"/>
                  </a:lnTo>
                  <a:lnTo>
                    <a:pt x="19742" y="7528"/>
                  </a:lnTo>
                  <a:lnTo>
                    <a:pt x="19654" y="7128"/>
                  </a:lnTo>
                  <a:lnTo>
                    <a:pt x="19541" y="6727"/>
                  </a:lnTo>
                  <a:lnTo>
                    <a:pt x="19416" y="6338"/>
                  </a:lnTo>
                  <a:lnTo>
                    <a:pt x="19278" y="5950"/>
                  </a:lnTo>
                  <a:lnTo>
                    <a:pt x="19115" y="5574"/>
                  </a:lnTo>
                  <a:lnTo>
                    <a:pt x="18927" y="5199"/>
                  </a:lnTo>
                  <a:lnTo>
                    <a:pt x="18727" y="4835"/>
                  </a:lnTo>
                  <a:lnTo>
                    <a:pt x="18502" y="4472"/>
                  </a:lnTo>
                  <a:lnTo>
                    <a:pt x="18251" y="4121"/>
                  </a:lnTo>
                  <a:lnTo>
                    <a:pt x="18001" y="3783"/>
                  </a:lnTo>
                  <a:lnTo>
                    <a:pt x="17712" y="3457"/>
                  </a:lnTo>
                  <a:lnTo>
                    <a:pt x="17412" y="3144"/>
                  </a:lnTo>
                  <a:lnTo>
                    <a:pt x="16748" y="2480"/>
                  </a:lnTo>
                  <a:lnTo>
                    <a:pt x="16435" y="2180"/>
                  </a:lnTo>
                  <a:lnTo>
                    <a:pt x="16109" y="1892"/>
                  </a:lnTo>
                  <a:lnTo>
                    <a:pt x="15758" y="1629"/>
                  </a:lnTo>
                  <a:lnTo>
                    <a:pt x="15420" y="1391"/>
                  </a:lnTo>
                  <a:lnTo>
                    <a:pt x="15057" y="1165"/>
                  </a:lnTo>
                  <a:lnTo>
                    <a:pt x="14694" y="965"/>
                  </a:lnTo>
                  <a:lnTo>
                    <a:pt x="14318" y="777"/>
                  </a:lnTo>
                  <a:lnTo>
                    <a:pt x="13942" y="614"/>
                  </a:lnTo>
                  <a:lnTo>
                    <a:pt x="13554" y="464"/>
                  </a:lnTo>
                  <a:lnTo>
                    <a:pt x="13153" y="338"/>
                  </a:lnTo>
                  <a:lnTo>
                    <a:pt x="12765" y="238"/>
                  </a:lnTo>
                  <a:lnTo>
                    <a:pt x="12364" y="150"/>
                  </a:lnTo>
                  <a:lnTo>
                    <a:pt x="11963" y="88"/>
                  </a:lnTo>
                  <a:lnTo>
                    <a:pt x="11549" y="38"/>
                  </a:lnTo>
                  <a:lnTo>
                    <a:pt x="1114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765;p23"/>
            <p:cNvSpPr/>
            <p:nvPr/>
          </p:nvSpPr>
          <p:spPr>
            <a:xfrm>
              <a:off x="6285789" y="1965818"/>
              <a:ext cx="111803" cy="111797"/>
            </a:xfrm>
            <a:custGeom>
              <a:avLst/>
              <a:gdLst/>
              <a:ahLst/>
              <a:cxnLst/>
              <a:rect l="l" t="t" r="r" b="b"/>
              <a:pathLst>
                <a:path w="20181" h="20180" extrusionOk="0">
                  <a:moveTo>
                    <a:pt x="7516" y="0"/>
                  </a:moveTo>
                  <a:lnTo>
                    <a:pt x="2493" y="5023"/>
                  </a:lnTo>
                  <a:lnTo>
                    <a:pt x="2192" y="5336"/>
                  </a:lnTo>
                  <a:lnTo>
                    <a:pt x="1904" y="5662"/>
                  </a:lnTo>
                  <a:lnTo>
                    <a:pt x="1641" y="6000"/>
                  </a:lnTo>
                  <a:lnTo>
                    <a:pt x="1403" y="6351"/>
                  </a:lnTo>
                  <a:lnTo>
                    <a:pt x="1178" y="6702"/>
                  </a:lnTo>
                  <a:lnTo>
                    <a:pt x="977" y="7065"/>
                  </a:lnTo>
                  <a:lnTo>
                    <a:pt x="789" y="7441"/>
                  </a:lnTo>
                  <a:lnTo>
                    <a:pt x="627" y="7829"/>
                  </a:lnTo>
                  <a:lnTo>
                    <a:pt x="476" y="8205"/>
                  </a:lnTo>
                  <a:lnTo>
                    <a:pt x="351" y="8606"/>
                  </a:lnTo>
                  <a:lnTo>
                    <a:pt x="251" y="8994"/>
                  </a:lnTo>
                  <a:lnTo>
                    <a:pt x="163" y="9395"/>
                  </a:lnTo>
                  <a:lnTo>
                    <a:pt x="88" y="9808"/>
                  </a:lnTo>
                  <a:lnTo>
                    <a:pt x="50" y="10209"/>
                  </a:lnTo>
                  <a:lnTo>
                    <a:pt x="13" y="10610"/>
                  </a:lnTo>
                  <a:lnTo>
                    <a:pt x="0" y="11023"/>
                  </a:lnTo>
                  <a:lnTo>
                    <a:pt x="13" y="11424"/>
                  </a:lnTo>
                  <a:lnTo>
                    <a:pt x="50" y="11837"/>
                  </a:lnTo>
                  <a:lnTo>
                    <a:pt x="88" y="12238"/>
                  </a:lnTo>
                  <a:lnTo>
                    <a:pt x="163" y="12639"/>
                  </a:lnTo>
                  <a:lnTo>
                    <a:pt x="251" y="13040"/>
                  </a:lnTo>
                  <a:lnTo>
                    <a:pt x="351" y="13441"/>
                  </a:lnTo>
                  <a:lnTo>
                    <a:pt x="476" y="13829"/>
                  </a:lnTo>
                  <a:lnTo>
                    <a:pt x="627" y="14217"/>
                  </a:lnTo>
                  <a:lnTo>
                    <a:pt x="789" y="14606"/>
                  </a:lnTo>
                  <a:lnTo>
                    <a:pt x="977" y="14969"/>
                  </a:lnTo>
                  <a:lnTo>
                    <a:pt x="1178" y="15345"/>
                  </a:lnTo>
                  <a:lnTo>
                    <a:pt x="1403" y="15695"/>
                  </a:lnTo>
                  <a:lnTo>
                    <a:pt x="1641" y="16046"/>
                  </a:lnTo>
                  <a:lnTo>
                    <a:pt x="1904" y="16384"/>
                  </a:lnTo>
                  <a:lnTo>
                    <a:pt x="2192" y="16710"/>
                  </a:lnTo>
                  <a:lnTo>
                    <a:pt x="2493" y="17023"/>
                  </a:lnTo>
                  <a:lnTo>
                    <a:pt x="3157" y="17687"/>
                  </a:lnTo>
                  <a:lnTo>
                    <a:pt x="3470" y="17988"/>
                  </a:lnTo>
                  <a:lnTo>
                    <a:pt x="3796" y="18276"/>
                  </a:lnTo>
                  <a:lnTo>
                    <a:pt x="4134" y="18539"/>
                  </a:lnTo>
                  <a:lnTo>
                    <a:pt x="4485" y="18777"/>
                  </a:lnTo>
                  <a:lnTo>
                    <a:pt x="4835" y="19002"/>
                  </a:lnTo>
                  <a:lnTo>
                    <a:pt x="5211" y="19203"/>
                  </a:lnTo>
                  <a:lnTo>
                    <a:pt x="5574" y="19391"/>
                  </a:lnTo>
                  <a:lnTo>
                    <a:pt x="5963" y="19554"/>
                  </a:lnTo>
                  <a:lnTo>
                    <a:pt x="6351" y="19704"/>
                  </a:lnTo>
                  <a:lnTo>
                    <a:pt x="6739" y="19829"/>
                  </a:lnTo>
                  <a:lnTo>
                    <a:pt x="7140" y="19929"/>
                  </a:lnTo>
                  <a:lnTo>
                    <a:pt x="7541" y="20017"/>
                  </a:lnTo>
                  <a:lnTo>
                    <a:pt x="7942" y="20092"/>
                  </a:lnTo>
                  <a:lnTo>
                    <a:pt x="8343" y="20130"/>
                  </a:lnTo>
                  <a:lnTo>
                    <a:pt x="8756" y="20167"/>
                  </a:lnTo>
                  <a:lnTo>
                    <a:pt x="9157" y="20180"/>
                  </a:lnTo>
                  <a:lnTo>
                    <a:pt x="9570" y="20167"/>
                  </a:lnTo>
                  <a:lnTo>
                    <a:pt x="9971" y="20130"/>
                  </a:lnTo>
                  <a:lnTo>
                    <a:pt x="10372" y="20092"/>
                  </a:lnTo>
                  <a:lnTo>
                    <a:pt x="10785" y="20017"/>
                  </a:lnTo>
                  <a:lnTo>
                    <a:pt x="11186" y="19929"/>
                  </a:lnTo>
                  <a:lnTo>
                    <a:pt x="11575" y="19829"/>
                  </a:lnTo>
                  <a:lnTo>
                    <a:pt x="11975" y="19704"/>
                  </a:lnTo>
                  <a:lnTo>
                    <a:pt x="12351" y="19554"/>
                  </a:lnTo>
                  <a:lnTo>
                    <a:pt x="12740" y="19391"/>
                  </a:lnTo>
                  <a:lnTo>
                    <a:pt x="13115" y="19203"/>
                  </a:lnTo>
                  <a:lnTo>
                    <a:pt x="13479" y="19002"/>
                  </a:lnTo>
                  <a:lnTo>
                    <a:pt x="13829" y="18777"/>
                  </a:lnTo>
                  <a:lnTo>
                    <a:pt x="14180" y="18539"/>
                  </a:lnTo>
                  <a:lnTo>
                    <a:pt x="14518" y="18276"/>
                  </a:lnTo>
                  <a:lnTo>
                    <a:pt x="14844" y="17988"/>
                  </a:lnTo>
                  <a:lnTo>
                    <a:pt x="15170" y="17687"/>
                  </a:lnTo>
                  <a:lnTo>
                    <a:pt x="20180" y="12664"/>
                  </a:lnTo>
                  <a:lnTo>
                    <a:pt x="751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886;p25"/>
          <p:cNvGrpSpPr/>
          <p:nvPr/>
        </p:nvGrpSpPr>
        <p:grpSpPr>
          <a:xfrm>
            <a:off x="11120150" y="3751299"/>
            <a:ext cx="325650" cy="1096450"/>
            <a:chOff x="342850" y="2267775"/>
            <a:chExt cx="325650" cy="1096450"/>
          </a:xfrm>
        </p:grpSpPr>
        <p:sp>
          <p:nvSpPr>
            <p:cNvPr id="150" name="Google Shape;887;p25"/>
            <p:cNvSpPr/>
            <p:nvPr/>
          </p:nvSpPr>
          <p:spPr>
            <a:xfrm>
              <a:off x="342850" y="2267775"/>
              <a:ext cx="325650" cy="1096450"/>
            </a:xfrm>
            <a:custGeom>
              <a:avLst/>
              <a:gdLst/>
              <a:ahLst/>
              <a:cxnLst/>
              <a:rect l="l" t="t" r="r" b="b"/>
              <a:pathLst>
                <a:path w="13026" h="43858" extrusionOk="0">
                  <a:moveTo>
                    <a:pt x="4716" y="1"/>
                  </a:moveTo>
                  <a:lnTo>
                    <a:pt x="4478" y="10"/>
                  </a:lnTo>
                  <a:lnTo>
                    <a:pt x="4232" y="29"/>
                  </a:lnTo>
                  <a:lnTo>
                    <a:pt x="4004" y="57"/>
                  </a:lnTo>
                  <a:lnTo>
                    <a:pt x="3767" y="95"/>
                  </a:lnTo>
                  <a:lnTo>
                    <a:pt x="3539" y="152"/>
                  </a:lnTo>
                  <a:lnTo>
                    <a:pt x="3321" y="219"/>
                  </a:lnTo>
                  <a:lnTo>
                    <a:pt x="3103" y="295"/>
                  </a:lnTo>
                  <a:lnTo>
                    <a:pt x="2885" y="370"/>
                  </a:lnTo>
                  <a:lnTo>
                    <a:pt x="2676" y="465"/>
                  </a:lnTo>
                  <a:lnTo>
                    <a:pt x="2477" y="570"/>
                  </a:lnTo>
                  <a:lnTo>
                    <a:pt x="2278" y="684"/>
                  </a:lnTo>
                  <a:lnTo>
                    <a:pt x="2088" y="807"/>
                  </a:lnTo>
                  <a:lnTo>
                    <a:pt x="1898" y="940"/>
                  </a:lnTo>
                  <a:lnTo>
                    <a:pt x="1718" y="1082"/>
                  </a:lnTo>
                  <a:lnTo>
                    <a:pt x="1547" y="1234"/>
                  </a:lnTo>
                  <a:lnTo>
                    <a:pt x="1386" y="1386"/>
                  </a:lnTo>
                  <a:lnTo>
                    <a:pt x="1225" y="1556"/>
                  </a:lnTo>
                  <a:lnTo>
                    <a:pt x="1082" y="1727"/>
                  </a:lnTo>
                  <a:lnTo>
                    <a:pt x="940" y="1898"/>
                  </a:lnTo>
                  <a:lnTo>
                    <a:pt x="807" y="2088"/>
                  </a:lnTo>
                  <a:lnTo>
                    <a:pt x="684" y="2277"/>
                  </a:lnTo>
                  <a:lnTo>
                    <a:pt x="570" y="2477"/>
                  </a:lnTo>
                  <a:lnTo>
                    <a:pt x="466" y="2676"/>
                  </a:lnTo>
                  <a:lnTo>
                    <a:pt x="371" y="2884"/>
                  </a:lnTo>
                  <a:lnTo>
                    <a:pt x="285" y="3103"/>
                  </a:lnTo>
                  <a:lnTo>
                    <a:pt x="209" y="3321"/>
                  </a:lnTo>
                  <a:lnTo>
                    <a:pt x="153" y="3549"/>
                  </a:lnTo>
                  <a:lnTo>
                    <a:pt x="96" y="3776"/>
                  </a:lnTo>
                  <a:lnTo>
                    <a:pt x="58" y="4004"/>
                  </a:lnTo>
                  <a:lnTo>
                    <a:pt x="20" y="4241"/>
                  </a:lnTo>
                  <a:lnTo>
                    <a:pt x="1" y="4478"/>
                  </a:lnTo>
                  <a:lnTo>
                    <a:pt x="1" y="4725"/>
                  </a:lnTo>
                  <a:lnTo>
                    <a:pt x="1" y="35310"/>
                  </a:lnTo>
                  <a:lnTo>
                    <a:pt x="1" y="35528"/>
                  </a:lnTo>
                  <a:lnTo>
                    <a:pt x="20" y="35746"/>
                  </a:lnTo>
                  <a:lnTo>
                    <a:pt x="39" y="35955"/>
                  </a:lnTo>
                  <a:lnTo>
                    <a:pt x="77" y="36164"/>
                  </a:lnTo>
                  <a:lnTo>
                    <a:pt x="115" y="36363"/>
                  </a:lnTo>
                  <a:lnTo>
                    <a:pt x="172" y="36562"/>
                  </a:lnTo>
                  <a:lnTo>
                    <a:pt x="228" y="36761"/>
                  </a:lnTo>
                  <a:lnTo>
                    <a:pt x="295" y="36960"/>
                  </a:lnTo>
                  <a:lnTo>
                    <a:pt x="371" y="37150"/>
                  </a:lnTo>
                  <a:lnTo>
                    <a:pt x="456" y="37330"/>
                  </a:lnTo>
                  <a:lnTo>
                    <a:pt x="551" y="37511"/>
                  </a:lnTo>
                  <a:lnTo>
                    <a:pt x="646" y="37691"/>
                  </a:lnTo>
                  <a:lnTo>
                    <a:pt x="750" y="37862"/>
                  </a:lnTo>
                  <a:lnTo>
                    <a:pt x="864" y="38032"/>
                  </a:lnTo>
                  <a:lnTo>
                    <a:pt x="987" y="38194"/>
                  </a:lnTo>
                  <a:lnTo>
                    <a:pt x="1111" y="38345"/>
                  </a:lnTo>
                  <a:lnTo>
                    <a:pt x="1244" y="38497"/>
                  </a:lnTo>
                  <a:lnTo>
                    <a:pt x="1386" y="38649"/>
                  </a:lnTo>
                  <a:lnTo>
                    <a:pt x="1538" y="38782"/>
                  </a:lnTo>
                  <a:lnTo>
                    <a:pt x="1689" y="38915"/>
                  </a:lnTo>
                  <a:lnTo>
                    <a:pt x="1841" y="39047"/>
                  </a:lnTo>
                  <a:lnTo>
                    <a:pt x="2002" y="39161"/>
                  </a:lnTo>
                  <a:lnTo>
                    <a:pt x="2173" y="39275"/>
                  </a:lnTo>
                  <a:lnTo>
                    <a:pt x="2344" y="39379"/>
                  </a:lnTo>
                  <a:lnTo>
                    <a:pt x="2524" y="39484"/>
                  </a:lnTo>
                  <a:lnTo>
                    <a:pt x="2704" y="39569"/>
                  </a:lnTo>
                  <a:lnTo>
                    <a:pt x="2894" y="39655"/>
                  </a:lnTo>
                  <a:lnTo>
                    <a:pt x="3084" y="39730"/>
                  </a:lnTo>
                  <a:lnTo>
                    <a:pt x="3274" y="39797"/>
                  </a:lnTo>
                  <a:lnTo>
                    <a:pt x="3473" y="39863"/>
                  </a:lnTo>
                  <a:lnTo>
                    <a:pt x="3672" y="39911"/>
                  </a:lnTo>
                  <a:lnTo>
                    <a:pt x="3881" y="39949"/>
                  </a:lnTo>
                  <a:lnTo>
                    <a:pt x="3833" y="40072"/>
                  </a:lnTo>
                  <a:lnTo>
                    <a:pt x="3786" y="40205"/>
                  </a:lnTo>
                  <a:lnTo>
                    <a:pt x="3757" y="40338"/>
                  </a:lnTo>
                  <a:lnTo>
                    <a:pt x="3729" y="40461"/>
                  </a:lnTo>
                  <a:lnTo>
                    <a:pt x="3701" y="40603"/>
                  </a:lnTo>
                  <a:lnTo>
                    <a:pt x="3682" y="40736"/>
                  </a:lnTo>
                  <a:lnTo>
                    <a:pt x="3672" y="40878"/>
                  </a:lnTo>
                  <a:lnTo>
                    <a:pt x="3672" y="41011"/>
                  </a:lnTo>
                  <a:lnTo>
                    <a:pt x="3672" y="41163"/>
                  </a:lnTo>
                  <a:lnTo>
                    <a:pt x="3682" y="41305"/>
                  </a:lnTo>
                  <a:lnTo>
                    <a:pt x="3701" y="41448"/>
                  </a:lnTo>
                  <a:lnTo>
                    <a:pt x="3729" y="41590"/>
                  </a:lnTo>
                  <a:lnTo>
                    <a:pt x="3757" y="41723"/>
                  </a:lnTo>
                  <a:lnTo>
                    <a:pt x="3795" y="41855"/>
                  </a:lnTo>
                  <a:lnTo>
                    <a:pt x="3843" y="41988"/>
                  </a:lnTo>
                  <a:lnTo>
                    <a:pt x="3890" y="42121"/>
                  </a:lnTo>
                  <a:lnTo>
                    <a:pt x="3947" y="42244"/>
                  </a:lnTo>
                  <a:lnTo>
                    <a:pt x="4014" y="42368"/>
                  </a:lnTo>
                  <a:lnTo>
                    <a:pt x="4080" y="42491"/>
                  </a:lnTo>
                  <a:lnTo>
                    <a:pt x="4156" y="42605"/>
                  </a:lnTo>
                  <a:lnTo>
                    <a:pt x="4232" y="42719"/>
                  </a:lnTo>
                  <a:lnTo>
                    <a:pt x="4317" y="42823"/>
                  </a:lnTo>
                  <a:lnTo>
                    <a:pt x="4412" y="42927"/>
                  </a:lnTo>
                  <a:lnTo>
                    <a:pt x="4507" y="43022"/>
                  </a:lnTo>
                  <a:lnTo>
                    <a:pt x="4602" y="43117"/>
                  </a:lnTo>
                  <a:lnTo>
                    <a:pt x="4706" y="43203"/>
                  </a:lnTo>
                  <a:lnTo>
                    <a:pt x="4810" y="43288"/>
                  </a:lnTo>
                  <a:lnTo>
                    <a:pt x="4924" y="43373"/>
                  </a:lnTo>
                  <a:lnTo>
                    <a:pt x="5038" y="43440"/>
                  </a:lnTo>
                  <a:lnTo>
                    <a:pt x="5161" y="43516"/>
                  </a:lnTo>
                  <a:lnTo>
                    <a:pt x="5285" y="43573"/>
                  </a:lnTo>
                  <a:lnTo>
                    <a:pt x="5408" y="43629"/>
                  </a:lnTo>
                  <a:lnTo>
                    <a:pt x="5531" y="43686"/>
                  </a:lnTo>
                  <a:lnTo>
                    <a:pt x="5664" y="43724"/>
                  </a:lnTo>
                  <a:lnTo>
                    <a:pt x="5807" y="43762"/>
                  </a:lnTo>
                  <a:lnTo>
                    <a:pt x="5939" y="43800"/>
                  </a:lnTo>
                  <a:lnTo>
                    <a:pt x="6082" y="43819"/>
                  </a:lnTo>
                  <a:lnTo>
                    <a:pt x="6224" y="43838"/>
                  </a:lnTo>
                  <a:lnTo>
                    <a:pt x="6366" y="43848"/>
                  </a:lnTo>
                  <a:lnTo>
                    <a:pt x="6509" y="43857"/>
                  </a:lnTo>
                  <a:lnTo>
                    <a:pt x="6660" y="43848"/>
                  </a:lnTo>
                  <a:lnTo>
                    <a:pt x="6803" y="43838"/>
                  </a:lnTo>
                  <a:lnTo>
                    <a:pt x="6945" y="43819"/>
                  </a:lnTo>
                  <a:lnTo>
                    <a:pt x="7087" y="43800"/>
                  </a:lnTo>
                  <a:lnTo>
                    <a:pt x="7220" y="43762"/>
                  </a:lnTo>
                  <a:lnTo>
                    <a:pt x="7353" y="43724"/>
                  </a:lnTo>
                  <a:lnTo>
                    <a:pt x="7486" y="43686"/>
                  </a:lnTo>
                  <a:lnTo>
                    <a:pt x="7619" y="43629"/>
                  </a:lnTo>
                  <a:lnTo>
                    <a:pt x="7742" y="43573"/>
                  </a:lnTo>
                  <a:lnTo>
                    <a:pt x="7865" y="43516"/>
                  </a:lnTo>
                  <a:lnTo>
                    <a:pt x="7989" y="43440"/>
                  </a:lnTo>
                  <a:lnTo>
                    <a:pt x="8102" y="43373"/>
                  </a:lnTo>
                  <a:lnTo>
                    <a:pt x="8216" y="43288"/>
                  </a:lnTo>
                  <a:lnTo>
                    <a:pt x="8321" y="43203"/>
                  </a:lnTo>
                  <a:lnTo>
                    <a:pt x="8425" y="43117"/>
                  </a:lnTo>
                  <a:lnTo>
                    <a:pt x="8520" y="43022"/>
                  </a:lnTo>
                  <a:lnTo>
                    <a:pt x="8615" y="42927"/>
                  </a:lnTo>
                  <a:lnTo>
                    <a:pt x="8709" y="42823"/>
                  </a:lnTo>
                  <a:lnTo>
                    <a:pt x="8785" y="42719"/>
                  </a:lnTo>
                  <a:lnTo>
                    <a:pt x="8871" y="42605"/>
                  </a:lnTo>
                  <a:lnTo>
                    <a:pt x="8947" y="42491"/>
                  </a:lnTo>
                  <a:lnTo>
                    <a:pt x="9013" y="42368"/>
                  </a:lnTo>
                  <a:lnTo>
                    <a:pt x="9070" y="42244"/>
                  </a:lnTo>
                  <a:lnTo>
                    <a:pt x="9127" y="42121"/>
                  </a:lnTo>
                  <a:lnTo>
                    <a:pt x="9184" y="41988"/>
                  </a:lnTo>
                  <a:lnTo>
                    <a:pt x="9222" y="41855"/>
                  </a:lnTo>
                  <a:lnTo>
                    <a:pt x="9269" y="41723"/>
                  </a:lnTo>
                  <a:lnTo>
                    <a:pt x="9298" y="41590"/>
                  </a:lnTo>
                  <a:lnTo>
                    <a:pt x="9317" y="41448"/>
                  </a:lnTo>
                  <a:lnTo>
                    <a:pt x="9336" y="41305"/>
                  </a:lnTo>
                  <a:lnTo>
                    <a:pt x="9355" y="41163"/>
                  </a:lnTo>
                  <a:lnTo>
                    <a:pt x="9355" y="41011"/>
                  </a:lnTo>
                  <a:lnTo>
                    <a:pt x="9355" y="40878"/>
                  </a:lnTo>
                  <a:lnTo>
                    <a:pt x="9336" y="40736"/>
                  </a:lnTo>
                  <a:lnTo>
                    <a:pt x="9326" y="40603"/>
                  </a:lnTo>
                  <a:lnTo>
                    <a:pt x="9298" y="40461"/>
                  </a:lnTo>
                  <a:lnTo>
                    <a:pt x="9269" y="40338"/>
                  </a:lnTo>
                  <a:lnTo>
                    <a:pt x="9231" y="40205"/>
                  </a:lnTo>
                  <a:lnTo>
                    <a:pt x="9193" y="40072"/>
                  </a:lnTo>
                  <a:lnTo>
                    <a:pt x="9146" y="39949"/>
                  </a:lnTo>
                  <a:lnTo>
                    <a:pt x="9355" y="39911"/>
                  </a:lnTo>
                  <a:lnTo>
                    <a:pt x="9554" y="39863"/>
                  </a:lnTo>
                  <a:lnTo>
                    <a:pt x="9753" y="39797"/>
                  </a:lnTo>
                  <a:lnTo>
                    <a:pt x="9943" y="39730"/>
                  </a:lnTo>
                  <a:lnTo>
                    <a:pt x="10132" y="39655"/>
                  </a:lnTo>
                  <a:lnTo>
                    <a:pt x="10322" y="39569"/>
                  </a:lnTo>
                  <a:lnTo>
                    <a:pt x="10502" y="39484"/>
                  </a:lnTo>
                  <a:lnTo>
                    <a:pt x="10683" y="39379"/>
                  </a:lnTo>
                  <a:lnTo>
                    <a:pt x="10853" y="39275"/>
                  </a:lnTo>
                  <a:lnTo>
                    <a:pt x="11024" y="39161"/>
                  </a:lnTo>
                  <a:lnTo>
                    <a:pt x="11185" y="39047"/>
                  </a:lnTo>
                  <a:lnTo>
                    <a:pt x="11337" y="38915"/>
                  </a:lnTo>
                  <a:lnTo>
                    <a:pt x="11489" y="38782"/>
                  </a:lnTo>
                  <a:lnTo>
                    <a:pt x="11641" y="38649"/>
                  </a:lnTo>
                  <a:lnTo>
                    <a:pt x="11774" y="38497"/>
                  </a:lnTo>
                  <a:lnTo>
                    <a:pt x="11906" y="38345"/>
                  </a:lnTo>
                  <a:lnTo>
                    <a:pt x="12039" y="38194"/>
                  </a:lnTo>
                  <a:lnTo>
                    <a:pt x="12163" y="38032"/>
                  </a:lnTo>
                  <a:lnTo>
                    <a:pt x="12267" y="37862"/>
                  </a:lnTo>
                  <a:lnTo>
                    <a:pt x="12381" y="37691"/>
                  </a:lnTo>
                  <a:lnTo>
                    <a:pt x="12476" y="37511"/>
                  </a:lnTo>
                  <a:lnTo>
                    <a:pt x="12571" y="37330"/>
                  </a:lnTo>
                  <a:lnTo>
                    <a:pt x="12656" y="37150"/>
                  </a:lnTo>
                  <a:lnTo>
                    <a:pt x="12732" y="36960"/>
                  </a:lnTo>
                  <a:lnTo>
                    <a:pt x="12798" y="36761"/>
                  </a:lnTo>
                  <a:lnTo>
                    <a:pt x="12855" y="36562"/>
                  </a:lnTo>
                  <a:lnTo>
                    <a:pt x="12912" y="36363"/>
                  </a:lnTo>
                  <a:lnTo>
                    <a:pt x="12950" y="36164"/>
                  </a:lnTo>
                  <a:lnTo>
                    <a:pt x="12978" y="35955"/>
                  </a:lnTo>
                  <a:lnTo>
                    <a:pt x="13007" y="35746"/>
                  </a:lnTo>
                  <a:lnTo>
                    <a:pt x="13026" y="35528"/>
                  </a:lnTo>
                  <a:lnTo>
                    <a:pt x="13026" y="35310"/>
                  </a:lnTo>
                  <a:lnTo>
                    <a:pt x="13026" y="4725"/>
                  </a:lnTo>
                  <a:lnTo>
                    <a:pt x="13016" y="4478"/>
                  </a:lnTo>
                  <a:lnTo>
                    <a:pt x="12997" y="4241"/>
                  </a:lnTo>
                  <a:lnTo>
                    <a:pt x="12969" y="4004"/>
                  </a:lnTo>
                  <a:lnTo>
                    <a:pt x="12931" y="3776"/>
                  </a:lnTo>
                  <a:lnTo>
                    <a:pt x="12874" y="3549"/>
                  </a:lnTo>
                  <a:lnTo>
                    <a:pt x="12817" y="3321"/>
                  </a:lnTo>
                  <a:lnTo>
                    <a:pt x="12741" y="3103"/>
                  </a:lnTo>
                  <a:lnTo>
                    <a:pt x="12656" y="2884"/>
                  </a:lnTo>
                  <a:lnTo>
                    <a:pt x="12561" y="2676"/>
                  </a:lnTo>
                  <a:lnTo>
                    <a:pt x="12457" y="2477"/>
                  </a:lnTo>
                  <a:lnTo>
                    <a:pt x="12343" y="2277"/>
                  </a:lnTo>
                  <a:lnTo>
                    <a:pt x="12220" y="2088"/>
                  </a:lnTo>
                  <a:lnTo>
                    <a:pt x="12087" y="1898"/>
                  </a:lnTo>
                  <a:lnTo>
                    <a:pt x="11944" y="1727"/>
                  </a:lnTo>
                  <a:lnTo>
                    <a:pt x="11793" y="1556"/>
                  </a:lnTo>
                  <a:lnTo>
                    <a:pt x="11641" y="1386"/>
                  </a:lnTo>
                  <a:lnTo>
                    <a:pt x="11480" y="1234"/>
                  </a:lnTo>
                  <a:lnTo>
                    <a:pt x="11309" y="1082"/>
                  </a:lnTo>
                  <a:lnTo>
                    <a:pt x="11129" y="940"/>
                  </a:lnTo>
                  <a:lnTo>
                    <a:pt x="10939" y="807"/>
                  </a:lnTo>
                  <a:lnTo>
                    <a:pt x="10749" y="684"/>
                  </a:lnTo>
                  <a:lnTo>
                    <a:pt x="10550" y="570"/>
                  </a:lnTo>
                  <a:lnTo>
                    <a:pt x="10351" y="465"/>
                  </a:lnTo>
                  <a:lnTo>
                    <a:pt x="10142" y="370"/>
                  </a:lnTo>
                  <a:lnTo>
                    <a:pt x="9924" y="295"/>
                  </a:lnTo>
                  <a:lnTo>
                    <a:pt x="9706" y="219"/>
                  </a:lnTo>
                  <a:lnTo>
                    <a:pt x="9487" y="152"/>
                  </a:lnTo>
                  <a:lnTo>
                    <a:pt x="9260" y="95"/>
                  </a:lnTo>
                  <a:lnTo>
                    <a:pt x="9023" y="57"/>
                  </a:lnTo>
                  <a:lnTo>
                    <a:pt x="8785" y="29"/>
                  </a:lnTo>
                  <a:lnTo>
                    <a:pt x="8548" y="10"/>
                  </a:lnTo>
                  <a:lnTo>
                    <a:pt x="8311" y="1"/>
                  </a:lnTo>
                  <a:close/>
                </a:path>
              </a:pathLst>
            </a:custGeom>
            <a:solidFill>
              <a:srgbClr val="D8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88;p25"/>
            <p:cNvSpPr/>
            <p:nvPr/>
          </p:nvSpPr>
          <p:spPr>
            <a:xfrm>
              <a:off x="386500" y="2326825"/>
              <a:ext cx="238375" cy="868525"/>
            </a:xfrm>
            <a:custGeom>
              <a:avLst/>
              <a:gdLst/>
              <a:ahLst/>
              <a:cxnLst/>
              <a:rect l="l" t="t" r="r" b="b"/>
              <a:pathLst>
                <a:path w="9535" h="34741" extrusionOk="0">
                  <a:moveTo>
                    <a:pt x="3662" y="1"/>
                  </a:moveTo>
                  <a:lnTo>
                    <a:pt x="3472" y="20"/>
                  </a:lnTo>
                  <a:lnTo>
                    <a:pt x="3273" y="48"/>
                  </a:lnTo>
                  <a:lnTo>
                    <a:pt x="3083" y="77"/>
                  </a:lnTo>
                  <a:lnTo>
                    <a:pt x="2903" y="124"/>
                  </a:lnTo>
                  <a:lnTo>
                    <a:pt x="2713" y="171"/>
                  </a:lnTo>
                  <a:lnTo>
                    <a:pt x="2543" y="238"/>
                  </a:lnTo>
                  <a:lnTo>
                    <a:pt x="2362" y="304"/>
                  </a:lnTo>
                  <a:lnTo>
                    <a:pt x="2192" y="380"/>
                  </a:lnTo>
                  <a:lnTo>
                    <a:pt x="2030" y="466"/>
                  </a:lnTo>
                  <a:lnTo>
                    <a:pt x="1860" y="560"/>
                  </a:lnTo>
                  <a:lnTo>
                    <a:pt x="1708" y="665"/>
                  </a:lnTo>
                  <a:lnTo>
                    <a:pt x="1556" y="769"/>
                  </a:lnTo>
                  <a:lnTo>
                    <a:pt x="1414" y="883"/>
                  </a:lnTo>
                  <a:lnTo>
                    <a:pt x="1272" y="1006"/>
                  </a:lnTo>
                  <a:lnTo>
                    <a:pt x="1139" y="1130"/>
                  </a:lnTo>
                  <a:lnTo>
                    <a:pt x="1006" y="1272"/>
                  </a:lnTo>
                  <a:lnTo>
                    <a:pt x="883" y="1405"/>
                  </a:lnTo>
                  <a:lnTo>
                    <a:pt x="769" y="1556"/>
                  </a:lnTo>
                  <a:lnTo>
                    <a:pt x="664" y="1708"/>
                  </a:lnTo>
                  <a:lnTo>
                    <a:pt x="560" y="1860"/>
                  </a:lnTo>
                  <a:lnTo>
                    <a:pt x="465" y="2021"/>
                  </a:lnTo>
                  <a:lnTo>
                    <a:pt x="380" y="2192"/>
                  </a:lnTo>
                  <a:lnTo>
                    <a:pt x="304" y="2363"/>
                  </a:lnTo>
                  <a:lnTo>
                    <a:pt x="237" y="2534"/>
                  </a:lnTo>
                  <a:lnTo>
                    <a:pt x="181" y="2714"/>
                  </a:lnTo>
                  <a:lnTo>
                    <a:pt x="124" y="2894"/>
                  </a:lnTo>
                  <a:lnTo>
                    <a:pt x="76" y="3084"/>
                  </a:lnTo>
                  <a:lnTo>
                    <a:pt x="48" y="3274"/>
                  </a:lnTo>
                  <a:lnTo>
                    <a:pt x="19" y="3463"/>
                  </a:lnTo>
                  <a:lnTo>
                    <a:pt x="10" y="3663"/>
                  </a:lnTo>
                  <a:lnTo>
                    <a:pt x="0" y="3862"/>
                  </a:lnTo>
                  <a:lnTo>
                    <a:pt x="0" y="30880"/>
                  </a:lnTo>
                  <a:lnTo>
                    <a:pt x="10" y="31079"/>
                  </a:lnTo>
                  <a:lnTo>
                    <a:pt x="19" y="31269"/>
                  </a:lnTo>
                  <a:lnTo>
                    <a:pt x="48" y="31468"/>
                  </a:lnTo>
                  <a:lnTo>
                    <a:pt x="76" y="31658"/>
                  </a:lnTo>
                  <a:lnTo>
                    <a:pt x="124" y="31838"/>
                  </a:lnTo>
                  <a:lnTo>
                    <a:pt x="181" y="32028"/>
                  </a:lnTo>
                  <a:lnTo>
                    <a:pt x="237" y="32198"/>
                  </a:lnTo>
                  <a:lnTo>
                    <a:pt x="304" y="32379"/>
                  </a:lnTo>
                  <a:lnTo>
                    <a:pt x="380" y="32549"/>
                  </a:lnTo>
                  <a:lnTo>
                    <a:pt x="465" y="32711"/>
                  </a:lnTo>
                  <a:lnTo>
                    <a:pt x="560" y="32872"/>
                  </a:lnTo>
                  <a:lnTo>
                    <a:pt x="664" y="33033"/>
                  </a:lnTo>
                  <a:lnTo>
                    <a:pt x="769" y="33185"/>
                  </a:lnTo>
                  <a:lnTo>
                    <a:pt x="883" y="33327"/>
                  </a:lnTo>
                  <a:lnTo>
                    <a:pt x="1006" y="33469"/>
                  </a:lnTo>
                  <a:lnTo>
                    <a:pt x="1139" y="33602"/>
                  </a:lnTo>
                  <a:lnTo>
                    <a:pt x="1272" y="33735"/>
                  </a:lnTo>
                  <a:lnTo>
                    <a:pt x="1414" y="33858"/>
                  </a:lnTo>
                  <a:lnTo>
                    <a:pt x="1556" y="33972"/>
                  </a:lnTo>
                  <a:lnTo>
                    <a:pt x="1708" y="34077"/>
                  </a:lnTo>
                  <a:lnTo>
                    <a:pt x="1860" y="34181"/>
                  </a:lnTo>
                  <a:lnTo>
                    <a:pt x="2030" y="34276"/>
                  </a:lnTo>
                  <a:lnTo>
                    <a:pt x="2192" y="34361"/>
                  </a:lnTo>
                  <a:lnTo>
                    <a:pt x="2362" y="34437"/>
                  </a:lnTo>
                  <a:lnTo>
                    <a:pt x="2543" y="34504"/>
                  </a:lnTo>
                  <a:lnTo>
                    <a:pt x="2713" y="34560"/>
                  </a:lnTo>
                  <a:lnTo>
                    <a:pt x="2903" y="34617"/>
                  </a:lnTo>
                  <a:lnTo>
                    <a:pt x="3083" y="34665"/>
                  </a:lnTo>
                  <a:lnTo>
                    <a:pt x="3273" y="34693"/>
                  </a:lnTo>
                  <a:lnTo>
                    <a:pt x="3472" y="34722"/>
                  </a:lnTo>
                  <a:lnTo>
                    <a:pt x="3662" y="34731"/>
                  </a:lnTo>
                  <a:lnTo>
                    <a:pt x="3861" y="34741"/>
                  </a:lnTo>
                  <a:lnTo>
                    <a:pt x="5673" y="34741"/>
                  </a:lnTo>
                  <a:lnTo>
                    <a:pt x="5873" y="34731"/>
                  </a:lnTo>
                  <a:lnTo>
                    <a:pt x="6062" y="34722"/>
                  </a:lnTo>
                  <a:lnTo>
                    <a:pt x="6261" y="34693"/>
                  </a:lnTo>
                  <a:lnTo>
                    <a:pt x="6451" y="34665"/>
                  </a:lnTo>
                  <a:lnTo>
                    <a:pt x="6631" y="34617"/>
                  </a:lnTo>
                  <a:lnTo>
                    <a:pt x="6812" y="34560"/>
                  </a:lnTo>
                  <a:lnTo>
                    <a:pt x="6992" y="34504"/>
                  </a:lnTo>
                  <a:lnTo>
                    <a:pt x="7172" y="34437"/>
                  </a:lnTo>
                  <a:lnTo>
                    <a:pt x="7343" y="34361"/>
                  </a:lnTo>
                  <a:lnTo>
                    <a:pt x="7504" y="34276"/>
                  </a:lnTo>
                  <a:lnTo>
                    <a:pt x="7665" y="34181"/>
                  </a:lnTo>
                  <a:lnTo>
                    <a:pt x="7827" y="34077"/>
                  </a:lnTo>
                  <a:lnTo>
                    <a:pt x="7979" y="33972"/>
                  </a:lnTo>
                  <a:lnTo>
                    <a:pt x="8121" y="33858"/>
                  </a:lnTo>
                  <a:lnTo>
                    <a:pt x="8263" y="33735"/>
                  </a:lnTo>
                  <a:lnTo>
                    <a:pt x="8396" y="33602"/>
                  </a:lnTo>
                  <a:lnTo>
                    <a:pt x="8529" y="33469"/>
                  </a:lnTo>
                  <a:lnTo>
                    <a:pt x="8643" y="33327"/>
                  </a:lnTo>
                  <a:lnTo>
                    <a:pt x="8766" y="33185"/>
                  </a:lnTo>
                  <a:lnTo>
                    <a:pt x="8870" y="33033"/>
                  </a:lnTo>
                  <a:lnTo>
                    <a:pt x="8975" y="32872"/>
                  </a:lnTo>
                  <a:lnTo>
                    <a:pt x="9060" y="32711"/>
                  </a:lnTo>
                  <a:lnTo>
                    <a:pt x="9145" y="32549"/>
                  </a:lnTo>
                  <a:lnTo>
                    <a:pt x="9231" y="32379"/>
                  </a:lnTo>
                  <a:lnTo>
                    <a:pt x="9297" y="32198"/>
                  </a:lnTo>
                  <a:lnTo>
                    <a:pt x="9354" y="32028"/>
                  </a:lnTo>
                  <a:lnTo>
                    <a:pt x="9411" y="31838"/>
                  </a:lnTo>
                  <a:lnTo>
                    <a:pt x="9449" y="31658"/>
                  </a:lnTo>
                  <a:lnTo>
                    <a:pt x="9487" y="31468"/>
                  </a:lnTo>
                  <a:lnTo>
                    <a:pt x="9515" y="31269"/>
                  </a:lnTo>
                  <a:lnTo>
                    <a:pt x="9525" y="31079"/>
                  </a:lnTo>
                  <a:lnTo>
                    <a:pt x="9534" y="30880"/>
                  </a:lnTo>
                  <a:lnTo>
                    <a:pt x="9534" y="3862"/>
                  </a:lnTo>
                  <a:lnTo>
                    <a:pt x="9525" y="3663"/>
                  </a:lnTo>
                  <a:lnTo>
                    <a:pt x="9515" y="3463"/>
                  </a:lnTo>
                  <a:lnTo>
                    <a:pt x="9487" y="3274"/>
                  </a:lnTo>
                  <a:lnTo>
                    <a:pt x="9449" y="3084"/>
                  </a:lnTo>
                  <a:lnTo>
                    <a:pt x="9411" y="2894"/>
                  </a:lnTo>
                  <a:lnTo>
                    <a:pt x="9354" y="2714"/>
                  </a:lnTo>
                  <a:lnTo>
                    <a:pt x="9297" y="2534"/>
                  </a:lnTo>
                  <a:lnTo>
                    <a:pt x="9231" y="2363"/>
                  </a:lnTo>
                  <a:lnTo>
                    <a:pt x="9145" y="2192"/>
                  </a:lnTo>
                  <a:lnTo>
                    <a:pt x="9060" y="2021"/>
                  </a:lnTo>
                  <a:lnTo>
                    <a:pt x="8975" y="1860"/>
                  </a:lnTo>
                  <a:lnTo>
                    <a:pt x="8870" y="1708"/>
                  </a:lnTo>
                  <a:lnTo>
                    <a:pt x="8766" y="1556"/>
                  </a:lnTo>
                  <a:lnTo>
                    <a:pt x="8643" y="1405"/>
                  </a:lnTo>
                  <a:lnTo>
                    <a:pt x="8529" y="1272"/>
                  </a:lnTo>
                  <a:lnTo>
                    <a:pt x="8396" y="1130"/>
                  </a:lnTo>
                  <a:lnTo>
                    <a:pt x="8263" y="1006"/>
                  </a:lnTo>
                  <a:lnTo>
                    <a:pt x="8121" y="883"/>
                  </a:lnTo>
                  <a:lnTo>
                    <a:pt x="7979" y="769"/>
                  </a:lnTo>
                  <a:lnTo>
                    <a:pt x="7827" y="665"/>
                  </a:lnTo>
                  <a:lnTo>
                    <a:pt x="7665" y="560"/>
                  </a:lnTo>
                  <a:lnTo>
                    <a:pt x="7504" y="466"/>
                  </a:lnTo>
                  <a:lnTo>
                    <a:pt x="7343" y="380"/>
                  </a:lnTo>
                  <a:lnTo>
                    <a:pt x="7172" y="304"/>
                  </a:lnTo>
                  <a:lnTo>
                    <a:pt x="6992" y="238"/>
                  </a:lnTo>
                  <a:lnTo>
                    <a:pt x="6812" y="171"/>
                  </a:lnTo>
                  <a:lnTo>
                    <a:pt x="6631" y="124"/>
                  </a:lnTo>
                  <a:lnTo>
                    <a:pt x="6451" y="77"/>
                  </a:lnTo>
                  <a:lnTo>
                    <a:pt x="6261" y="48"/>
                  </a:lnTo>
                  <a:lnTo>
                    <a:pt x="6062" y="20"/>
                  </a:lnTo>
                  <a:lnTo>
                    <a:pt x="5873" y="1"/>
                  </a:lnTo>
                  <a:close/>
                </a:path>
              </a:pathLst>
            </a:custGeom>
            <a:solidFill>
              <a:srgbClr val="EF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89;p25"/>
            <p:cNvSpPr/>
            <p:nvPr/>
          </p:nvSpPr>
          <p:spPr>
            <a:xfrm>
              <a:off x="492275" y="2326825"/>
              <a:ext cx="26825" cy="989000"/>
            </a:xfrm>
            <a:custGeom>
              <a:avLst/>
              <a:gdLst/>
              <a:ahLst/>
              <a:cxnLst/>
              <a:rect l="l" t="t" r="r" b="b"/>
              <a:pathLst>
                <a:path w="1073" h="39560" extrusionOk="0">
                  <a:moveTo>
                    <a:pt x="484" y="1"/>
                  </a:moveTo>
                  <a:lnTo>
                    <a:pt x="427" y="10"/>
                  </a:lnTo>
                  <a:lnTo>
                    <a:pt x="380" y="29"/>
                  </a:lnTo>
                  <a:lnTo>
                    <a:pt x="323" y="58"/>
                  </a:lnTo>
                  <a:lnTo>
                    <a:pt x="275" y="86"/>
                  </a:lnTo>
                  <a:lnTo>
                    <a:pt x="238" y="124"/>
                  </a:lnTo>
                  <a:lnTo>
                    <a:pt x="190" y="171"/>
                  </a:lnTo>
                  <a:lnTo>
                    <a:pt x="152" y="219"/>
                  </a:lnTo>
                  <a:lnTo>
                    <a:pt x="86" y="323"/>
                  </a:lnTo>
                  <a:lnTo>
                    <a:pt x="38" y="456"/>
                  </a:lnTo>
                  <a:lnTo>
                    <a:pt x="10" y="589"/>
                  </a:lnTo>
                  <a:lnTo>
                    <a:pt x="0" y="741"/>
                  </a:lnTo>
                  <a:lnTo>
                    <a:pt x="0" y="38820"/>
                  </a:lnTo>
                  <a:lnTo>
                    <a:pt x="10" y="38972"/>
                  </a:lnTo>
                  <a:lnTo>
                    <a:pt x="38" y="39114"/>
                  </a:lnTo>
                  <a:lnTo>
                    <a:pt x="86" y="39237"/>
                  </a:lnTo>
                  <a:lnTo>
                    <a:pt x="152" y="39342"/>
                  </a:lnTo>
                  <a:lnTo>
                    <a:pt x="190" y="39399"/>
                  </a:lnTo>
                  <a:lnTo>
                    <a:pt x="238" y="39437"/>
                  </a:lnTo>
                  <a:lnTo>
                    <a:pt x="275" y="39475"/>
                  </a:lnTo>
                  <a:lnTo>
                    <a:pt x="323" y="39503"/>
                  </a:lnTo>
                  <a:lnTo>
                    <a:pt x="380" y="39531"/>
                  </a:lnTo>
                  <a:lnTo>
                    <a:pt x="427" y="39550"/>
                  </a:lnTo>
                  <a:lnTo>
                    <a:pt x="484" y="39560"/>
                  </a:lnTo>
                  <a:lnTo>
                    <a:pt x="589" y="39560"/>
                  </a:lnTo>
                  <a:lnTo>
                    <a:pt x="645" y="39550"/>
                  </a:lnTo>
                  <a:lnTo>
                    <a:pt x="693" y="39531"/>
                  </a:lnTo>
                  <a:lnTo>
                    <a:pt x="740" y="39503"/>
                  </a:lnTo>
                  <a:lnTo>
                    <a:pt x="788" y="39475"/>
                  </a:lnTo>
                  <a:lnTo>
                    <a:pt x="835" y="39437"/>
                  </a:lnTo>
                  <a:lnTo>
                    <a:pt x="873" y="39399"/>
                  </a:lnTo>
                  <a:lnTo>
                    <a:pt x="911" y="39342"/>
                  </a:lnTo>
                  <a:lnTo>
                    <a:pt x="977" y="39237"/>
                  </a:lnTo>
                  <a:lnTo>
                    <a:pt x="1034" y="39114"/>
                  </a:lnTo>
                  <a:lnTo>
                    <a:pt x="1063" y="38972"/>
                  </a:lnTo>
                  <a:lnTo>
                    <a:pt x="1072" y="38820"/>
                  </a:lnTo>
                  <a:lnTo>
                    <a:pt x="1072" y="741"/>
                  </a:lnTo>
                  <a:lnTo>
                    <a:pt x="1063" y="589"/>
                  </a:lnTo>
                  <a:lnTo>
                    <a:pt x="1034" y="456"/>
                  </a:lnTo>
                  <a:lnTo>
                    <a:pt x="977" y="323"/>
                  </a:lnTo>
                  <a:lnTo>
                    <a:pt x="911" y="219"/>
                  </a:lnTo>
                  <a:lnTo>
                    <a:pt x="873" y="171"/>
                  </a:lnTo>
                  <a:lnTo>
                    <a:pt x="835" y="124"/>
                  </a:lnTo>
                  <a:lnTo>
                    <a:pt x="788" y="86"/>
                  </a:lnTo>
                  <a:lnTo>
                    <a:pt x="740" y="58"/>
                  </a:lnTo>
                  <a:lnTo>
                    <a:pt x="693" y="29"/>
                  </a:lnTo>
                  <a:lnTo>
                    <a:pt x="645" y="10"/>
                  </a:lnTo>
                  <a:lnTo>
                    <a:pt x="58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890;p25"/>
            <p:cNvSpPr/>
            <p:nvPr/>
          </p:nvSpPr>
          <p:spPr>
            <a:xfrm>
              <a:off x="465700" y="3136525"/>
              <a:ext cx="79950" cy="23250"/>
            </a:xfrm>
            <a:custGeom>
              <a:avLst/>
              <a:gdLst/>
              <a:ahLst/>
              <a:cxnLst/>
              <a:rect l="l" t="t" r="r" b="b"/>
              <a:pathLst>
                <a:path w="3198" h="930" extrusionOk="0">
                  <a:moveTo>
                    <a:pt x="1" y="0"/>
                  </a:moveTo>
                  <a:lnTo>
                    <a:pt x="1" y="930"/>
                  </a:lnTo>
                  <a:lnTo>
                    <a:pt x="3198" y="930"/>
                  </a:lnTo>
                  <a:lnTo>
                    <a:pt x="31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891;p25"/>
            <p:cNvSpPr/>
            <p:nvPr/>
          </p:nvSpPr>
          <p:spPr>
            <a:xfrm>
              <a:off x="465700" y="3029325"/>
              <a:ext cx="79950" cy="23250"/>
            </a:xfrm>
            <a:custGeom>
              <a:avLst/>
              <a:gdLst/>
              <a:ahLst/>
              <a:cxnLst/>
              <a:rect l="l" t="t" r="r" b="b"/>
              <a:pathLst>
                <a:path w="3198" h="930" extrusionOk="0">
                  <a:moveTo>
                    <a:pt x="1" y="0"/>
                  </a:moveTo>
                  <a:lnTo>
                    <a:pt x="1" y="930"/>
                  </a:lnTo>
                  <a:lnTo>
                    <a:pt x="3198" y="930"/>
                  </a:lnTo>
                  <a:lnTo>
                    <a:pt x="31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892;p25"/>
            <p:cNvSpPr/>
            <p:nvPr/>
          </p:nvSpPr>
          <p:spPr>
            <a:xfrm>
              <a:off x="465700" y="2922125"/>
              <a:ext cx="79950" cy="23250"/>
            </a:xfrm>
            <a:custGeom>
              <a:avLst/>
              <a:gdLst/>
              <a:ahLst/>
              <a:cxnLst/>
              <a:rect l="l" t="t" r="r" b="b"/>
              <a:pathLst>
                <a:path w="3198" h="930" extrusionOk="0">
                  <a:moveTo>
                    <a:pt x="1" y="0"/>
                  </a:moveTo>
                  <a:lnTo>
                    <a:pt x="1" y="930"/>
                  </a:lnTo>
                  <a:lnTo>
                    <a:pt x="3198" y="930"/>
                  </a:lnTo>
                  <a:lnTo>
                    <a:pt x="31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893;p25"/>
            <p:cNvSpPr/>
            <p:nvPr/>
          </p:nvSpPr>
          <p:spPr>
            <a:xfrm>
              <a:off x="465700" y="2814925"/>
              <a:ext cx="79950" cy="23250"/>
            </a:xfrm>
            <a:custGeom>
              <a:avLst/>
              <a:gdLst/>
              <a:ahLst/>
              <a:cxnLst/>
              <a:rect l="l" t="t" r="r" b="b"/>
              <a:pathLst>
                <a:path w="3198" h="930" extrusionOk="0">
                  <a:moveTo>
                    <a:pt x="1" y="0"/>
                  </a:moveTo>
                  <a:lnTo>
                    <a:pt x="1" y="930"/>
                  </a:lnTo>
                  <a:lnTo>
                    <a:pt x="3198" y="930"/>
                  </a:lnTo>
                  <a:lnTo>
                    <a:pt x="31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894;p25"/>
            <p:cNvSpPr/>
            <p:nvPr/>
          </p:nvSpPr>
          <p:spPr>
            <a:xfrm>
              <a:off x="465700" y="2707475"/>
              <a:ext cx="79950" cy="23500"/>
            </a:xfrm>
            <a:custGeom>
              <a:avLst/>
              <a:gdLst/>
              <a:ahLst/>
              <a:cxnLst/>
              <a:rect l="l" t="t" r="r" b="b"/>
              <a:pathLst>
                <a:path w="3198" h="940" extrusionOk="0">
                  <a:moveTo>
                    <a:pt x="1" y="1"/>
                  </a:moveTo>
                  <a:lnTo>
                    <a:pt x="1" y="940"/>
                  </a:lnTo>
                  <a:lnTo>
                    <a:pt x="3198" y="940"/>
                  </a:lnTo>
                  <a:lnTo>
                    <a:pt x="319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895;p25"/>
            <p:cNvSpPr/>
            <p:nvPr/>
          </p:nvSpPr>
          <p:spPr>
            <a:xfrm>
              <a:off x="465700" y="2600275"/>
              <a:ext cx="79950" cy="23500"/>
            </a:xfrm>
            <a:custGeom>
              <a:avLst/>
              <a:gdLst/>
              <a:ahLst/>
              <a:cxnLst/>
              <a:rect l="l" t="t" r="r" b="b"/>
              <a:pathLst>
                <a:path w="3198" h="940" extrusionOk="0">
                  <a:moveTo>
                    <a:pt x="1" y="1"/>
                  </a:moveTo>
                  <a:lnTo>
                    <a:pt x="1" y="940"/>
                  </a:lnTo>
                  <a:lnTo>
                    <a:pt x="3198" y="940"/>
                  </a:lnTo>
                  <a:lnTo>
                    <a:pt x="319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896;p25"/>
            <p:cNvSpPr/>
            <p:nvPr/>
          </p:nvSpPr>
          <p:spPr>
            <a:xfrm>
              <a:off x="465700" y="2493075"/>
              <a:ext cx="79950" cy="23500"/>
            </a:xfrm>
            <a:custGeom>
              <a:avLst/>
              <a:gdLst/>
              <a:ahLst/>
              <a:cxnLst/>
              <a:rect l="l" t="t" r="r" b="b"/>
              <a:pathLst>
                <a:path w="3198" h="940" extrusionOk="0">
                  <a:moveTo>
                    <a:pt x="1" y="1"/>
                  </a:moveTo>
                  <a:lnTo>
                    <a:pt x="1" y="940"/>
                  </a:lnTo>
                  <a:lnTo>
                    <a:pt x="3198" y="940"/>
                  </a:lnTo>
                  <a:lnTo>
                    <a:pt x="319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897;p25"/>
            <p:cNvSpPr/>
            <p:nvPr/>
          </p:nvSpPr>
          <p:spPr>
            <a:xfrm>
              <a:off x="465700" y="2385875"/>
              <a:ext cx="79950" cy="23275"/>
            </a:xfrm>
            <a:custGeom>
              <a:avLst/>
              <a:gdLst/>
              <a:ahLst/>
              <a:cxnLst/>
              <a:rect l="l" t="t" r="r" b="b"/>
              <a:pathLst>
                <a:path w="3198" h="931" extrusionOk="0">
                  <a:moveTo>
                    <a:pt x="1" y="1"/>
                  </a:moveTo>
                  <a:lnTo>
                    <a:pt x="1" y="931"/>
                  </a:lnTo>
                  <a:lnTo>
                    <a:pt x="3198" y="931"/>
                  </a:lnTo>
                  <a:lnTo>
                    <a:pt x="319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roup 160">
            <a:extLst>
              <a:ext uri="{FF2B5EF4-FFF2-40B4-BE49-F238E27FC236}">
                <a16:creationId xmlns:a16="http://schemas.microsoft.com/office/drawing/2014/main" id="{94DD77A8-DD82-4B75-BCF1-F54C6A44B201}"/>
              </a:ext>
            </a:extLst>
          </p:cNvPr>
          <p:cNvGrpSpPr/>
          <p:nvPr/>
        </p:nvGrpSpPr>
        <p:grpSpPr>
          <a:xfrm>
            <a:off x="0" y="1432193"/>
            <a:ext cx="7249099" cy="5244029"/>
            <a:chOff x="687760" y="2209056"/>
            <a:chExt cx="1759726" cy="3024336"/>
          </a:xfrm>
        </p:grpSpPr>
        <p:sp>
          <p:nvSpPr>
            <p:cNvPr id="162" name="Rounded Rectangle 3">
              <a:extLst>
                <a:ext uri="{FF2B5EF4-FFF2-40B4-BE49-F238E27FC236}">
                  <a16:creationId xmlns:a16="http://schemas.microsoft.com/office/drawing/2014/main" id="{1A6DF353-D19D-412B-8DB3-B10D634D3F2D}"/>
                </a:ext>
              </a:extLst>
            </p:cNvPr>
            <p:cNvSpPr/>
            <p:nvPr/>
          </p:nvSpPr>
          <p:spPr>
            <a:xfrm>
              <a:off x="687760" y="2209056"/>
              <a:ext cx="1759726" cy="3024336"/>
            </a:xfrm>
            <a:custGeom>
              <a:avLst/>
              <a:gdLst/>
              <a:ahLst/>
              <a:cxnLst/>
              <a:rect l="l" t="t" r="r" b="b"/>
              <a:pathLst>
                <a:path w="1881086" h="3024336">
                  <a:moveTo>
                    <a:pt x="130869" y="0"/>
                  </a:moveTo>
                  <a:lnTo>
                    <a:pt x="1453307" y="0"/>
                  </a:lnTo>
                  <a:cubicBezTo>
                    <a:pt x="1525584" y="0"/>
                    <a:pt x="1584176" y="58592"/>
                    <a:pt x="1584176" y="130869"/>
                  </a:cubicBezTo>
                  <a:lnTo>
                    <a:pt x="1584176" y="131000"/>
                  </a:lnTo>
                  <a:lnTo>
                    <a:pt x="1881086" y="1538919"/>
                  </a:lnTo>
                  <a:lnTo>
                    <a:pt x="1574806" y="2954053"/>
                  </a:lnTo>
                  <a:lnTo>
                    <a:pt x="1574806" y="2939881"/>
                  </a:lnTo>
                  <a:cubicBezTo>
                    <a:pt x="1556783" y="2989390"/>
                    <a:pt x="1509126" y="3024336"/>
                    <a:pt x="1453307" y="3024336"/>
                  </a:cubicBezTo>
                  <a:lnTo>
                    <a:pt x="130869" y="3024336"/>
                  </a:lnTo>
                  <a:cubicBezTo>
                    <a:pt x="58592" y="3024336"/>
                    <a:pt x="0" y="2965744"/>
                    <a:pt x="0" y="2893467"/>
                  </a:cubicBezTo>
                  <a:lnTo>
                    <a:pt x="0" y="130869"/>
                  </a:lnTo>
                  <a:cubicBezTo>
                    <a:pt x="0" y="58592"/>
                    <a:pt x="58592" y="0"/>
                    <a:pt x="130869" y="0"/>
                  </a:cubicBezTo>
                  <a:close/>
                </a:path>
              </a:pathLst>
            </a:cu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63" name="Rounded Rectangle 3">
              <a:extLst>
                <a:ext uri="{FF2B5EF4-FFF2-40B4-BE49-F238E27FC236}">
                  <a16:creationId xmlns:a16="http://schemas.microsoft.com/office/drawing/2014/main" id="{5E2BCC81-C4EE-4006-8A30-453CA9CA0EE1}"/>
                </a:ext>
              </a:extLst>
            </p:cNvPr>
            <p:cNvSpPr/>
            <p:nvPr/>
          </p:nvSpPr>
          <p:spPr>
            <a:xfrm>
              <a:off x="687760" y="2209056"/>
              <a:ext cx="1759726" cy="3024336"/>
            </a:xfrm>
            <a:custGeom>
              <a:avLst/>
              <a:gdLst/>
              <a:ahLst/>
              <a:cxnLst/>
              <a:rect l="l" t="t" r="r" b="b"/>
              <a:pathLst>
                <a:path w="1881086" h="3024336">
                  <a:moveTo>
                    <a:pt x="130869" y="0"/>
                  </a:moveTo>
                  <a:lnTo>
                    <a:pt x="1453307" y="0"/>
                  </a:lnTo>
                  <a:cubicBezTo>
                    <a:pt x="1525584" y="0"/>
                    <a:pt x="1584176" y="58592"/>
                    <a:pt x="1584176" y="130869"/>
                  </a:cubicBezTo>
                  <a:lnTo>
                    <a:pt x="1584176" y="131000"/>
                  </a:lnTo>
                  <a:lnTo>
                    <a:pt x="1881086" y="1538919"/>
                  </a:lnTo>
                  <a:lnTo>
                    <a:pt x="1574806" y="2954053"/>
                  </a:lnTo>
                  <a:lnTo>
                    <a:pt x="1574806" y="2939881"/>
                  </a:lnTo>
                  <a:cubicBezTo>
                    <a:pt x="1556783" y="2989390"/>
                    <a:pt x="1509126" y="3024336"/>
                    <a:pt x="1453307" y="3024336"/>
                  </a:cubicBezTo>
                  <a:lnTo>
                    <a:pt x="856139" y="3024336"/>
                  </a:lnTo>
                  <a:lnTo>
                    <a:pt x="0" y="2171589"/>
                  </a:lnTo>
                  <a:lnTo>
                    <a:pt x="0" y="130869"/>
                  </a:lnTo>
                  <a:cubicBezTo>
                    <a:pt x="0" y="58592"/>
                    <a:pt x="58592" y="0"/>
                    <a:pt x="13086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sp>
        <p:nvSpPr>
          <p:cNvPr id="164" name="TextBox 163"/>
          <p:cNvSpPr txBox="1"/>
          <p:nvPr/>
        </p:nvSpPr>
        <p:spPr>
          <a:xfrm>
            <a:off x="176270" y="1553378"/>
            <a:ext cx="6367749" cy="3785652"/>
          </a:xfrm>
          <a:prstGeom prst="rect">
            <a:avLst/>
          </a:prstGeom>
          <a:noFill/>
        </p:spPr>
        <p:txBody>
          <a:bodyPr wrap="square" rtlCol="1">
            <a:spAutoFit/>
          </a:bodyPr>
          <a:lstStyle/>
          <a:p>
            <a:r>
              <a:rPr lang="en-US" sz="2400" b="1" dirty="0">
                <a:solidFill>
                  <a:schemeClr val="bg2">
                    <a:lumMod val="50000"/>
                  </a:schemeClr>
                </a:solidFill>
              </a:rPr>
              <a:t>In this way, we make it easier for the animal owner to do a lot of things, so that if the animal’s condition is bad and symptoms start to appear on it through the application, I can know what the disease is and book an appointment with the veterinarian And if I want to own an animal for the first time, the application will help me choose the right food and see the dates of vaccinations for this animal.</a:t>
            </a:r>
            <a:endParaRPr lang="ar-JO" sz="2400" b="1" dirty="0">
              <a:solidFill>
                <a:schemeClr val="bg2">
                  <a:lumMod val="50000"/>
                </a:schemeClr>
              </a:solidFill>
            </a:endParaRPr>
          </a:p>
        </p:txBody>
      </p:sp>
    </p:spTree>
    <p:extLst>
      <p:ext uri="{BB962C8B-B14F-4D97-AF65-F5344CB8AC3E}">
        <p14:creationId xmlns:p14="http://schemas.microsoft.com/office/powerpoint/2010/main" val="141078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user\Desktop\noura\dog20.jpg"/>
          <p:cNvPicPr>
            <a:picLocks noChangeAspect="1" noChangeArrowheads="1"/>
          </p:cNvPicPr>
          <p:nvPr/>
        </p:nvPicPr>
        <p:blipFill>
          <a:blip r:embed="rId2"/>
          <a:srcRect/>
          <a:stretch>
            <a:fillRect/>
          </a:stretch>
        </p:blipFill>
        <p:spPr bwMode="auto">
          <a:xfrm>
            <a:off x="0" y="0"/>
            <a:ext cx="12192000" cy="6858000"/>
          </a:xfrm>
          <a:prstGeom prst="rect">
            <a:avLst/>
          </a:prstGeom>
          <a:noFill/>
        </p:spPr>
      </p:pic>
      <p:sp>
        <p:nvSpPr>
          <p:cNvPr id="3" name="Text Placeholder 1">
            <a:extLst>
              <a:ext uri="{FF2B5EF4-FFF2-40B4-BE49-F238E27FC236}">
                <a16:creationId xmlns:a16="http://schemas.microsoft.com/office/drawing/2014/main" id="{D735F7F3-C1B5-4B60-A00A-4EB618DDFB5A}"/>
              </a:ext>
            </a:extLst>
          </p:cNvPr>
          <p:cNvSpPr txBox="1">
            <a:spLocks/>
          </p:cNvSpPr>
          <p:nvPr/>
        </p:nvSpPr>
        <p:spPr>
          <a:xfrm>
            <a:off x="0" y="633744"/>
            <a:ext cx="11573197" cy="851025"/>
          </a:xfrm>
          <a:prstGeom prst="rect">
            <a:avLst/>
          </a:prstGeom>
        </p:spPr>
        <p:txBody>
          <a:bodyPr/>
          <a:lstStyle/>
          <a:p>
            <a:pPr marL="228600" marR="0" lvl="0" indent="-228600" algn="ctr" defTabSz="914400" rtl="0" eaLnBrk="1" fontAlgn="auto" latinLnBrk="0" hangingPunct="1">
              <a:lnSpc>
                <a:spcPct val="90000"/>
              </a:lnSpc>
              <a:spcBef>
                <a:spcPts val="1000"/>
              </a:spcBef>
              <a:spcAft>
                <a:spcPts val="0"/>
              </a:spcAft>
              <a:buClrTx/>
              <a:buSzTx/>
              <a:tabLst/>
              <a:defRPr/>
            </a:pPr>
            <a:r>
              <a:rPr kumimoji="0" lang="en-US" sz="3600" b="1" i="0" u="none" strike="noStrike" kern="1200" cap="none" spc="0" normalizeH="0" baseline="0" noProof="0" dirty="0">
                <a:ln>
                  <a:noFill/>
                </a:ln>
                <a:solidFill>
                  <a:schemeClr val="bg1"/>
                </a:solidFill>
                <a:effectLst/>
                <a:uLnTx/>
                <a:uFillTx/>
                <a:latin typeface="+mn-lt"/>
                <a:ea typeface="+mn-ea"/>
                <a:cs typeface="+mn-cs"/>
              </a:rPr>
              <a:t>Ai+Diagnoses of illnesses</a:t>
            </a:r>
            <a:endParaRPr kumimoji="0" lang="ko-KR" altLang="en-US" sz="3600" b="1" i="0" u="none" strike="noStrike" kern="1200" cap="none" spc="0" normalizeH="0" baseline="0" noProof="0" dirty="0">
              <a:ln>
                <a:noFill/>
              </a:ln>
              <a:solidFill>
                <a:schemeClr val="bg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23529" y="783129"/>
            <a:ext cx="11573197" cy="724247"/>
          </a:xfrm>
        </p:spPr>
        <p:txBody>
          <a:bodyPr/>
          <a:lstStyle/>
          <a:p>
            <a:r>
              <a:rPr lang="en-US" sz="4400" b="1" dirty="0">
                <a:solidFill>
                  <a:schemeClr val="bg2">
                    <a:lumMod val="50000"/>
                  </a:schemeClr>
                </a:solidFill>
              </a:rPr>
              <a:t>Artificial intelligence</a:t>
            </a:r>
          </a:p>
        </p:txBody>
      </p:sp>
      <p:grpSp>
        <p:nvGrpSpPr>
          <p:cNvPr id="4" name="그룹 3">
            <a:extLst>
              <a:ext uri="{FF2B5EF4-FFF2-40B4-BE49-F238E27FC236}">
                <a16:creationId xmlns:a16="http://schemas.microsoft.com/office/drawing/2014/main" id="{6D55F168-4540-4B92-A7BB-8C66EE20E8CF}"/>
              </a:ext>
            </a:extLst>
          </p:cNvPr>
          <p:cNvGrpSpPr/>
          <p:nvPr/>
        </p:nvGrpSpPr>
        <p:grpSpPr>
          <a:xfrm>
            <a:off x="1029450" y="3162236"/>
            <a:ext cx="1668843" cy="3029120"/>
            <a:chOff x="1134630" y="3808919"/>
            <a:chExt cx="1668843" cy="3029120"/>
          </a:xfrm>
        </p:grpSpPr>
        <p:sp>
          <p:nvSpPr>
            <p:cNvPr id="5" name="TextBox 4">
              <a:extLst>
                <a:ext uri="{FF2B5EF4-FFF2-40B4-BE49-F238E27FC236}">
                  <a16:creationId xmlns:a16="http://schemas.microsoft.com/office/drawing/2014/main" id="{1FF1B47C-C246-4E61-9E47-A21D939D7073}"/>
                </a:ext>
              </a:extLst>
            </p:cNvPr>
            <p:cNvSpPr txBox="1"/>
            <p:nvPr/>
          </p:nvSpPr>
          <p:spPr>
            <a:xfrm>
              <a:off x="1139162" y="4160383"/>
              <a:ext cx="1664311" cy="2677656"/>
            </a:xfrm>
            <a:prstGeom prst="rect">
              <a:avLst/>
            </a:prstGeom>
            <a:noFill/>
          </p:spPr>
          <p:txBody>
            <a:bodyPr wrap="square" rtlCol="0">
              <a:spAutoFit/>
            </a:bodyPr>
            <a:lstStyle/>
            <a:p>
              <a:pPr algn="ctr"/>
              <a:r>
                <a:rPr lang="en-US" altLang="ko-KR" sz="1200" dirty="0">
                  <a:solidFill>
                    <a:schemeClr val="bg1"/>
                  </a:solidFill>
                  <a:ea typeface="FZShuTi" pitchFamily="2" charset="-122"/>
                  <a:cs typeface="Arial" pitchFamily="34" charset="0"/>
                </a:rPr>
                <a:t>Example Text : Get a modern PowerPoint  Presentation that is beautifully designed. I hope and I believe that this Template will your Time, Money and Reputation. </a:t>
              </a:r>
              <a:r>
                <a:rPr lang="en-US" altLang="ko-KR" sz="1200" dirty="0">
                  <a:solidFill>
                    <a:schemeClr val="bg1"/>
                  </a:solidFill>
                  <a:cs typeface="Arial" pitchFamily="34" charset="0"/>
                </a:rPr>
                <a:t>You can simply impress your audience and add a unique zing and appeal to your Presentations. </a:t>
              </a:r>
              <a:endParaRPr lang="ko-KR" altLang="en-US" sz="1200" dirty="0">
                <a:solidFill>
                  <a:schemeClr val="bg1"/>
                </a:solidFill>
                <a:cs typeface="Arial" pitchFamily="34" charset="0"/>
              </a:endParaRPr>
            </a:p>
            <a:p>
              <a:pPr algn="ctr"/>
              <a:endParaRPr lang="ko-KR" altLang="en-US" sz="1200" dirty="0">
                <a:solidFill>
                  <a:schemeClr val="bg1"/>
                </a:solidFill>
                <a:cs typeface="Arial" pitchFamily="34" charset="0"/>
              </a:endParaRPr>
            </a:p>
          </p:txBody>
        </p:sp>
        <p:sp>
          <p:nvSpPr>
            <p:cNvPr id="6" name="TextBox 5">
              <a:extLst>
                <a:ext uri="{FF2B5EF4-FFF2-40B4-BE49-F238E27FC236}">
                  <a16:creationId xmlns:a16="http://schemas.microsoft.com/office/drawing/2014/main" id="{AED9B345-A11A-41EB-9D0A-C3E2DCCF21F7}"/>
                </a:ext>
              </a:extLst>
            </p:cNvPr>
            <p:cNvSpPr txBox="1"/>
            <p:nvPr/>
          </p:nvSpPr>
          <p:spPr>
            <a:xfrm>
              <a:off x="1134630" y="3808919"/>
              <a:ext cx="1666411" cy="276999"/>
            </a:xfrm>
            <a:prstGeom prst="rect">
              <a:avLst/>
            </a:prstGeom>
            <a:noFill/>
          </p:spPr>
          <p:txBody>
            <a:bodyPr wrap="square" rtlCol="0">
              <a:spAutoFit/>
            </a:bodyPr>
            <a:lstStyle/>
            <a:p>
              <a:pPr algn="ctr"/>
              <a:r>
                <a:rPr lang="en-US" altLang="ko-KR" sz="1200" b="1" dirty="0">
                  <a:solidFill>
                    <a:schemeClr val="bg1"/>
                  </a:solidFill>
                  <a:ea typeface="FZShuTi" pitchFamily="2" charset="-122"/>
                  <a:cs typeface="Arial" pitchFamily="34" charset="0"/>
                </a:rPr>
                <a:t>Contents_Here</a:t>
              </a:r>
              <a:endParaRPr lang="ko-KR" altLang="en-US" sz="1200" b="1" dirty="0">
                <a:solidFill>
                  <a:schemeClr val="bg1"/>
                </a:solidFill>
                <a:cs typeface="Arial" pitchFamily="34" charset="0"/>
              </a:endParaRPr>
            </a:p>
          </p:txBody>
        </p:sp>
      </p:grpSp>
      <p:grpSp>
        <p:nvGrpSpPr>
          <p:cNvPr id="8" name="그룹 4">
            <a:extLst>
              <a:ext uri="{FF2B5EF4-FFF2-40B4-BE49-F238E27FC236}">
                <a16:creationId xmlns:a16="http://schemas.microsoft.com/office/drawing/2014/main" id="{4C9586E0-4A97-46DE-B32B-E51C711AE591}"/>
              </a:ext>
            </a:extLst>
          </p:cNvPr>
          <p:cNvGrpSpPr/>
          <p:nvPr/>
        </p:nvGrpSpPr>
        <p:grpSpPr>
          <a:xfrm>
            <a:off x="3814981" y="3162236"/>
            <a:ext cx="1668843" cy="3029120"/>
            <a:chOff x="3920161" y="3808919"/>
            <a:chExt cx="1668843" cy="3029120"/>
          </a:xfrm>
        </p:grpSpPr>
        <p:sp>
          <p:nvSpPr>
            <p:cNvPr id="9" name="TextBox 8">
              <a:extLst>
                <a:ext uri="{FF2B5EF4-FFF2-40B4-BE49-F238E27FC236}">
                  <a16:creationId xmlns:a16="http://schemas.microsoft.com/office/drawing/2014/main" id="{A34DA43D-EE9E-4074-8A47-9A926B1F15B7}"/>
                </a:ext>
              </a:extLst>
            </p:cNvPr>
            <p:cNvSpPr txBox="1"/>
            <p:nvPr/>
          </p:nvSpPr>
          <p:spPr>
            <a:xfrm>
              <a:off x="3924693" y="4160383"/>
              <a:ext cx="1664311" cy="2677656"/>
            </a:xfrm>
            <a:prstGeom prst="rect">
              <a:avLst/>
            </a:prstGeom>
            <a:noFill/>
          </p:spPr>
          <p:txBody>
            <a:bodyPr wrap="square" rtlCol="0">
              <a:spAutoFit/>
            </a:bodyPr>
            <a:lstStyle/>
            <a:p>
              <a:pPr algn="ctr"/>
              <a:r>
                <a:rPr lang="en-US" altLang="ko-KR" sz="1200" dirty="0">
                  <a:solidFill>
                    <a:schemeClr val="bg1"/>
                  </a:solidFill>
                  <a:ea typeface="FZShuTi" pitchFamily="2" charset="-122"/>
                  <a:cs typeface="Arial" pitchFamily="34" charset="0"/>
                </a:rPr>
                <a:t>Example Text : Get a modern PowerPoint  Presentation that is beautifully designed. I hope and I believe that this Template will your Time, Money and Reputation. </a:t>
              </a:r>
              <a:r>
                <a:rPr lang="en-US" altLang="ko-KR" sz="1200" dirty="0">
                  <a:solidFill>
                    <a:schemeClr val="bg1"/>
                  </a:solidFill>
                  <a:cs typeface="Arial" pitchFamily="34" charset="0"/>
                </a:rPr>
                <a:t>You can simply impress your audience and add a unique zing and appeal to your Presentations. </a:t>
              </a:r>
              <a:endParaRPr lang="ko-KR" altLang="en-US" sz="1200" dirty="0">
                <a:solidFill>
                  <a:schemeClr val="bg1"/>
                </a:solidFill>
                <a:cs typeface="Arial" pitchFamily="34" charset="0"/>
              </a:endParaRPr>
            </a:p>
            <a:p>
              <a:pPr algn="ctr"/>
              <a:endParaRPr lang="ko-KR" altLang="en-US" sz="1200" dirty="0">
                <a:solidFill>
                  <a:schemeClr val="bg1"/>
                </a:solidFill>
                <a:cs typeface="Arial" pitchFamily="34" charset="0"/>
              </a:endParaRPr>
            </a:p>
          </p:txBody>
        </p:sp>
        <p:sp>
          <p:nvSpPr>
            <p:cNvPr id="10" name="TextBox 9">
              <a:extLst>
                <a:ext uri="{FF2B5EF4-FFF2-40B4-BE49-F238E27FC236}">
                  <a16:creationId xmlns:a16="http://schemas.microsoft.com/office/drawing/2014/main" id="{06B5A26C-8871-4083-B7E1-E9592399738C}"/>
                </a:ext>
              </a:extLst>
            </p:cNvPr>
            <p:cNvSpPr txBox="1"/>
            <p:nvPr/>
          </p:nvSpPr>
          <p:spPr>
            <a:xfrm>
              <a:off x="3920161" y="3808919"/>
              <a:ext cx="1666411" cy="276999"/>
            </a:xfrm>
            <a:prstGeom prst="rect">
              <a:avLst/>
            </a:prstGeom>
            <a:noFill/>
          </p:spPr>
          <p:txBody>
            <a:bodyPr wrap="square" rtlCol="0">
              <a:spAutoFit/>
            </a:bodyPr>
            <a:lstStyle/>
            <a:p>
              <a:pPr algn="ctr"/>
              <a:r>
                <a:rPr lang="en-US" altLang="ko-KR" sz="1200" b="1" dirty="0">
                  <a:solidFill>
                    <a:schemeClr val="bg1"/>
                  </a:solidFill>
                  <a:ea typeface="FZShuTi" pitchFamily="2" charset="-122"/>
                  <a:cs typeface="Arial" pitchFamily="34" charset="0"/>
                </a:rPr>
                <a:t>Contents_Here</a:t>
              </a:r>
              <a:endParaRPr lang="ko-KR" altLang="en-US" sz="1200" b="1" dirty="0">
                <a:solidFill>
                  <a:schemeClr val="bg1"/>
                </a:solidFill>
                <a:cs typeface="Arial" pitchFamily="34" charset="0"/>
              </a:endParaRPr>
            </a:p>
          </p:txBody>
        </p:sp>
      </p:grpSp>
      <p:sp>
        <p:nvSpPr>
          <p:cNvPr id="11" name="Rounded Rectangle 142">
            <a:extLst>
              <a:ext uri="{FF2B5EF4-FFF2-40B4-BE49-F238E27FC236}">
                <a16:creationId xmlns:a16="http://schemas.microsoft.com/office/drawing/2014/main" id="{490770A7-2BE8-4EAF-9FF6-825F8F2EA5C3}"/>
              </a:ext>
            </a:extLst>
          </p:cNvPr>
          <p:cNvSpPr/>
          <p:nvPr/>
        </p:nvSpPr>
        <p:spPr>
          <a:xfrm>
            <a:off x="579422" y="1575303"/>
            <a:ext cx="7901633" cy="4634157"/>
          </a:xfrm>
          <a:prstGeom prst="roundRect">
            <a:avLst>
              <a:gd name="adj" fmla="val 7753"/>
            </a:avLst>
          </a:prstGeom>
          <a:solidFill>
            <a:schemeClr val="accent3"/>
          </a:solidFill>
          <a:ln w="666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12" name="그룹 5">
            <a:extLst>
              <a:ext uri="{FF2B5EF4-FFF2-40B4-BE49-F238E27FC236}">
                <a16:creationId xmlns:a16="http://schemas.microsoft.com/office/drawing/2014/main" id="{C41787F9-BB56-4136-856D-686E64B429DD}"/>
              </a:ext>
            </a:extLst>
          </p:cNvPr>
          <p:cNvGrpSpPr/>
          <p:nvPr/>
        </p:nvGrpSpPr>
        <p:grpSpPr>
          <a:xfrm>
            <a:off x="6600512" y="3162234"/>
            <a:ext cx="1668843" cy="628462"/>
            <a:chOff x="6705692" y="3808919"/>
            <a:chExt cx="1668843" cy="628462"/>
          </a:xfrm>
        </p:grpSpPr>
        <p:sp>
          <p:nvSpPr>
            <p:cNvPr id="13" name="TextBox 12">
              <a:extLst>
                <a:ext uri="{FF2B5EF4-FFF2-40B4-BE49-F238E27FC236}">
                  <a16:creationId xmlns:a16="http://schemas.microsoft.com/office/drawing/2014/main" id="{855F0C72-133C-4BE6-9178-40F1528D0A12}"/>
                </a:ext>
              </a:extLst>
            </p:cNvPr>
            <p:cNvSpPr txBox="1"/>
            <p:nvPr/>
          </p:nvSpPr>
          <p:spPr>
            <a:xfrm>
              <a:off x="6710224" y="4160382"/>
              <a:ext cx="1664311" cy="276999"/>
            </a:xfrm>
            <a:prstGeom prst="rect">
              <a:avLst/>
            </a:prstGeom>
            <a:noFill/>
          </p:spPr>
          <p:txBody>
            <a:bodyPr wrap="square" rtlCol="0">
              <a:spAutoFit/>
            </a:bodyPr>
            <a:lstStyle/>
            <a:p>
              <a:pPr algn="ctr"/>
              <a:endParaRPr lang="ko-KR" altLang="en-US" sz="1200" dirty="0">
                <a:solidFill>
                  <a:schemeClr val="bg1"/>
                </a:solidFill>
                <a:cs typeface="Arial" pitchFamily="34" charset="0"/>
              </a:endParaRPr>
            </a:p>
          </p:txBody>
        </p:sp>
        <p:sp>
          <p:nvSpPr>
            <p:cNvPr id="14" name="TextBox 13">
              <a:extLst>
                <a:ext uri="{FF2B5EF4-FFF2-40B4-BE49-F238E27FC236}">
                  <a16:creationId xmlns:a16="http://schemas.microsoft.com/office/drawing/2014/main" id="{A2B69F6F-E9EB-45C5-AB27-FD636E89FB40}"/>
                </a:ext>
              </a:extLst>
            </p:cNvPr>
            <p:cNvSpPr txBox="1"/>
            <p:nvPr/>
          </p:nvSpPr>
          <p:spPr>
            <a:xfrm>
              <a:off x="6705692" y="3808919"/>
              <a:ext cx="1666411" cy="276999"/>
            </a:xfrm>
            <a:prstGeom prst="rect">
              <a:avLst/>
            </a:prstGeom>
            <a:noFill/>
          </p:spPr>
          <p:txBody>
            <a:bodyPr wrap="square" rtlCol="0">
              <a:spAutoFit/>
            </a:bodyPr>
            <a:lstStyle/>
            <a:p>
              <a:pPr algn="ctr"/>
              <a:endParaRPr lang="ko-KR" altLang="en-US" sz="1200" b="1" dirty="0">
                <a:solidFill>
                  <a:schemeClr val="bg1"/>
                </a:solidFill>
                <a:cs typeface="Arial" pitchFamily="34" charset="0"/>
              </a:endParaRPr>
            </a:p>
          </p:txBody>
        </p:sp>
      </p:grpSp>
      <p:grpSp>
        <p:nvGrpSpPr>
          <p:cNvPr id="16" name="그룹 6">
            <a:extLst>
              <a:ext uri="{FF2B5EF4-FFF2-40B4-BE49-F238E27FC236}">
                <a16:creationId xmlns:a16="http://schemas.microsoft.com/office/drawing/2014/main" id="{77C576ED-EA57-4B9A-9140-FB0C5C7B2691}"/>
              </a:ext>
            </a:extLst>
          </p:cNvPr>
          <p:cNvGrpSpPr/>
          <p:nvPr/>
        </p:nvGrpSpPr>
        <p:grpSpPr>
          <a:xfrm>
            <a:off x="9386042" y="3162234"/>
            <a:ext cx="1668843" cy="3029119"/>
            <a:chOff x="9491222" y="3808919"/>
            <a:chExt cx="1668843" cy="3029119"/>
          </a:xfrm>
        </p:grpSpPr>
        <p:sp>
          <p:nvSpPr>
            <p:cNvPr id="17" name="TextBox 16">
              <a:extLst>
                <a:ext uri="{FF2B5EF4-FFF2-40B4-BE49-F238E27FC236}">
                  <a16:creationId xmlns:a16="http://schemas.microsoft.com/office/drawing/2014/main" id="{FC5F8894-B5B0-46E1-9E47-7AFAC1721DEA}"/>
                </a:ext>
              </a:extLst>
            </p:cNvPr>
            <p:cNvSpPr txBox="1"/>
            <p:nvPr/>
          </p:nvSpPr>
          <p:spPr>
            <a:xfrm>
              <a:off x="9495754" y="4160382"/>
              <a:ext cx="1664311" cy="2677656"/>
            </a:xfrm>
            <a:prstGeom prst="rect">
              <a:avLst/>
            </a:prstGeom>
            <a:noFill/>
          </p:spPr>
          <p:txBody>
            <a:bodyPr wrap="square" rtlCol="0">
              <a:spAutoFit/>
            </a:bodyPr>
            <a:lstStyle/>
            <a:p>
              <a:pPr algn="ctr"/>
              <a:r>
                <a:rPr lang="en-US" altLang="ko-KR" sz="1200" dirty="0">
                  <a:solidFill>
                    <a:schemeClr val="bg1"/>
                  </a:solidFill>
                  <a:ea typeface="FZShuTi" pitchFamily="2" charset="-122"/>
                  <a:cs typeface="Arial" pitchFamily="34" charset="0"/>
                </a:rPr>
                <a:t>Example Text : Get a modern PowerPoint  Presentation that is beautifully designed. I hope and I believe that this Template will your Time, Money and Reputation. </a:t>
              </a:r>
              <a:r>
                <a:rPr lang="en-US" altLang="ko-KR" sz="1200" dirty="0">
                  <a:solidFill>
                    <a:schemeClr val="bg1"/>
                  </a:solidFill>
                  <a:cs typeface="Arial" pitchFamily="34" charset="0"/>
                </a:rPr>
                <a:t>You can simply impress your audience and add a unique zing and appeal to your Presentations. </a:t>
              </a:r>
              <a:endParaRPr lang="ko-KR" altLang="en-US" sz="1200" dirty="0">
                <a:solidFill>
                  <a:schemeClr val="bg1"/>
                </a:solidFill>
                <a:cs typeface="Arial" pitchFamily="34" charset="0"/>
              </a:endParaRPr>
            </a:p>
            <a:p>
              <a:pPr algn="ctr"/>
              <a:endParaRPr lang="ko-KR" altLang="en-US" sz="1200" dirty="0">
                <a:solidFill>
                  <a:schemeClr val="bg1"/>
                </a:solidFill>
                <a:cs typeface="Arial" pitchFamily="34" charset="0"/>
              </a:endParaRPr>
            </a:p>
          </p:txBody>
        </p:sp>
        <p:sp>
          <p:nvSpPr>
            <p:cNvPr id="18" name="TextBox 17">
              <a:extLst>
                <a:ext uri="{FF2B5EF4-FFF2-40B4-BE49-F238E27FC236}">
                  <a16:creationId xmlns:a16="http://schemas.microsoft.com/office/drawing/2014/main" id="{DF4DDF2F-FC22-4F4A-98CB-21C1AE6A0EDB}"/>
                </a:ext>
              </a:extLst>
            </p:cNvPr>
            <p:cNvSpPr txBox="1"/>
            <p:nvPr/>
          </p:nvSpPr>
          <p:spPr>
            <a:xfrm>
              <a:off x="9491222" y="3808919"/>
              <a:ext cx="1666411" cy="276999"/>
            </a:xfrm>
            <a:prstGeom prst="rect">
              <a:avLst/>
            </a:prstGeom>
            <a:noFill/>
          </p:spPr>
          <p:txBody>
            <a:bodyPr wrap="square" rtlCol="0">
              <a:spAutoFit/>
            </a:bodyPr>
            <a:lstStyle/>
            <a:p>
              <a:pPr algn="ctr"/>
              <a:r>
                <a:rPr lang="en-US" altLang="ko-KR" sz="1200" b="1" dirty="0">
                  <a:solidFill>
                    <a:schemeClr val="bg1"/>
                  </a:solidFill>
                  <a:ea typeface="FZShuTi" pitchFamily="2" charset="-122"/>
                  <a:cs typeface="Arial" pitchFamily="34" charset="0"/>
                </a:rPr>
                <a:t>Contents_Here</a:t>
              </a:r>
              <a:endParaRPr lang="ko-KR" altLang="en-US" sz="1200" b="1" dirty="0">
                <a:solidFill>
                  <a:schemeClr val="bg1"/>
                </a:solidFill>
                <a:cs typeface="Arial" pitchFamily="34" charset="0"/>
              </a:endParaRPr>
            </a:p>
          </p:txBody>
        </p:sp>
      </p:grpSp>
      <p:sp>
        <p:nvSpPr>
          <p:cNvPr id="37" name="TextBox 36"/>
          <p:cNvSpPr txBox="1"/>
          <p:nvPr/>
        </p:nvSpPr>
        <p:spPr>
          <a:xfrm>
            <a:off x="995881" y="1919335"/>
            <a:ext cx="7079810" cy="3785652"/>
          </a:xfrm>
          <a:prstGeom prst="rect">
            <a:avLst/>
          </a:prstGeom>
          <a:noFill/>
        </p:spPr>
        <p:txBody>
          <a:bodyPr wrap="square" rtlCol="1">
            <a:spAutoFit/>
          </a:bodyPr>
          <a:lstStyle/>
          <a:p>
            <a:r>
              <a:rPr lang="en-US" sz="2000" b="1" dirty="0">
                <a:solidFill>
                  <a:schemeClr val="bg2">
                    <a:lumMod val="50000"/>
                  </a:schemeClr>
                </a:solidFill>
              </a:rPr>
              <a:t>Recently, the multiple uses of artificial intelligence in the medical fields, and made great strides, so that some no longer rule out that the doctor in the future will become an information program. The application of artificial intelligence helps specialists reduce medical errors, as well as contribute to the development of the medical sector and the early detection of diseases or their anticipation before they occur. Artificial intelligence will never replace doctors, but it will serve as a companion to the doctor, noting that the future of doctors depends on knowing its techniques and getting to know them to the fullest. The idea: animal disease diagnosis.</a:t>
            </a:r>
            <a:endParaRPr lang="ar-JO" sz="2000" b="1" dirty="0">
              <a:solidFill>
                <a:schemeClr val="bg2">
                  <a:lumMod val="50000"/>
                </a:schemeClr>
              </a:solidFill>
            </a:endParaRPr>
          </a:p>
        </p:txBody>
      </p:sp>
      <p:pic>
        <p:nvPicPr>
          <p:cNvPr id="50178" name="Picture 2" descr="C:\Users\user\Desktop\noura\images (16).jpg"/>
          <p:cNvPicPr>
            <a:picLocks noChangeAspect="1" noChangeArrowheads="1"/>
          </p:cNvPicPr>
          <p:nvPr/>
        </p:nvPicPr>
        <p:blipFill>
          <a:blip r:embed="rId2"/>
          <a:srcRect/>
          <a:stretch>
            <a:fillRect/>
          </a:stretch>
        </p:blipFill>
        <p:spPr bwMode="auto">
          <a:xfrm>
            <a:off x="8703605" y="2822282"/>
            <a:ext cx="3198342" cy="3198342"/>
          </a:xfrm>
          <a:prstGeom prst="rect">
            <a:avLst/>
          </a:prstGeom>
          <a:noFill/>
        </p:spPr>
      </p:pic>
    </p:spTree>
    <p:extLst>
      <p:ext uri="{BB962C8B-B14F-4D97-AF65-F5344CB8AC3E}">
        <p14:creationId xmlns:p14="http://schemas.microsoft.com/office/powerpoint/2010/main" val="3827296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D735F7F3-C1B5-4B60-A00A-4EB618DDFB5A}"/>
              </a:ext>
            </a:extLst>
          </p:cNvPr>
          <p:cNvSpPr txBox="1">
            <a:spLocks/>
          </p:cNvSpPr>
          <p:nvPr/>
        </p:nvSpPr>
        <p:spPr>
          <a:xfrm>
            <a:off x="618803" y="420991"/>
            <a:ext cx="11573197" cy="982296"/>
          </a:xfrm>
          <a:prstGeom prst="rect">
            <a:avLst/>
          </a:prstGeom>
        </p:spPr>
        <p:txBody>
          <a:bodyPr/>
          <a:lstStyle/>
          <a:p>
            <a:pPr marL="228600" indent="-228600">
              <a:lnSpc>
                <a:spcPct val="90000"/>
              </a:lnSpc>
              <a:spcBef>
                <a:spcPts val="1000"/>
              </a:spcBef>
              <a:buFont typeface="Arial" panose="020B0604020202020204" pitchFamily="34" charset="0"/>
              <a:buChar char="•"/>
            </a:pPr>
            <a:r>
              <a:rPr lang="en-US" sz="3200" b="1" dirty="0">
                <a:solidFill>
                  <a:schemeClr val="tx1">
                    <a:lumMod val="50000"/>
                    <a:lumOff val="50000"/>
                  </a:schemeClr>
                </a:solidFill>
              </a:rPr>
              <a:t>Diagnoses of illnesses</a:t>
            </a:r>
            <a:endParaRPr lang="ko-KR" altLang="en-US" sz="3200" b="1" dirty="0">
              <a:solidFill>
                <a:schemeClr val="tx1">
                  <a:lumMod val="50000"/>
                  <a:lumOff val="50000"/>
                </a:schemeClr>
              </a:solidFill>
              <a:cs typeface="Arial"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accent2">
                  <a:lumMod val="40000"/>
                  <a:lumOff val="60000"/>
                </a:schemeClr>
              </a:solidFill>
              <a:effectLst/>
              <a:uLnTx/>
              <a:uFillTx/>
              <a:latin typeface="+mn-lt"/>
              <a:ea typeface="+mn-ea"/>
              <a:cs typeface="+mn-cs"/>
            </a:endParaRPr>
          </a:p>
        </p:txBody>
      </p:sp>
      <p:sp>
        <p:nvSpPr>
          <p:cNvPr id="8" name="Rounded Rectangle 3">
            <a:extLst>
              <a:ext uri="{FF2B5EF4-FFF2-40B4-BE49-F238E27FC236}">
                <a16:creationId xmlns:a16="http://schemas.microsoft.com/office/drawing/2014/main" id="{B409D476-58CD-4C93-A150-8659B41E59A0}"/>
              </a:ext>
            </a:extLst>
          </p:cNvPr>
          <p:cNvSpPr/>
          <p:nvPr/>
        </p:nvSpPr>
        <p:spPr>
          <a:xfrm flipH="1">
            <a:off x="774951" y="2272579"/>
            <a:ext cx="2457135" cy="1086257"/>
          </a:xfrm>
          <a:prstGeom prst="roundRect">
            <a:avLst>
              <a:gd name="adj" fmla="val 608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 name="Rounded Rectangle 8">
            <a:extLst>
              <a:ext uri="{FF2B5EF4-FFF2-40B4-BE49-F238E27FC236}">
                <a16:creationId xmlns:a16="http://schemas.microsoft.com/office/drawing/2014/main" id="{117DAD92-312B-4207-BD1C-84129AAD1700}"/>
              </a:ext>
            </a:extLst>
          </p:cNvPr>
          <p:cNvSpPr/>
          <p:nvPr/>
        </p:nvSpPr>
        <p:spPr>
          <a:xfrm flipH="1">
            <a:off x="765898" y="1680031"/>
            <a:ext cx="2457136" cy="612000"/>
          </a:xfrm>
          <a:custGeom>
            <a:avLst/>
            <a:gdLst/>
            <a:ahLst/>
            <a:cxn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TextBox 11">
            <a:extLst>
              <a:ext uri="{FF2B5EF4-FFF2-40B4-BE49-F238E27FC236}">
                <a16:creationId xmlns:a16="http://schemas.microsoft.com/office/drawing/2014/main" id="{FDEE9FAC-8D08-46DF-8DF6-85DA0C18907D}"/>
              </a:ext>
            </a:extLst>
          </p:cNvPr>
          <p:cNvSpPr txBox="1"/>
          <p:nvPr/>
        </p:nvSpPr>
        <p:spPr>
          <a:xfrm>
            <a:off x="995882" y="2453490"/>
            <a:ext cx="1819746" cy="584775"/>
          </a:xfrm>
          <a:prstGeom prst="rect">
            <a:avLst/>
          </a:prstGeom>
          <a:noFill/>
        </p:spPr>
        <p:txBody>
          <a:bodyPr wrap="square" rtlCol="0">
            <a:spAutoFit/>
          </a:bodyPr>
          <a:lstStyle/>
          <a:p>
            <a:pPr algn="ctr"/>
            <a:r>
              <a:rPr lang="en-US" sz="1600" dirty="0"/>
              <a:t>animal disease diagnosis</a:t>
            </a:r>
            <a:endParaRPr lang="en-US" altLang="ko-KR" sz="1600" dirty="0">
              <a:solidFill>
                <a:schemeClr val="tx1">
                  <a:lumMod val="65000"/>
                  <a:lumOff val="35000"/>
                </a:schemeClr>
              </a:solidFill>
              <a:cs typeface="Arial" pitchFamily="34" charset="0"/>
            </a:endParaRPr>
          </a:p>
        </p:txBody>
      </p:sp>
      <p:sp>
        <p:nvSpPr>
          <p:cNvPr id="14" name="TextBox 13">
            <a:extLst>
              <a:ext uri="{FF2B5EF4-FFF2-40B4-BE49-F238E27FC236}">
                <a16:creationId xmlns:a16="http://schemas.microsoft.com/office/drawing/2014/main" id="{FDEE9FAC-8D08-46DF-8DF6-85DA0C18907D}"/>
              </a:ext>
            </a:extLst>
          </p:cNvPr>
          <p:cNvSpPr txBox="1"/>
          <p:nvPr/>
        </p:nvSpPr>
        <p:spPr>
          <a:xfrm>
            <a:off x="1122557" y="1744843"/>
            <a:ext cx="1510491" cy="369332"/>
          </a:xfrm>
          <a:prstGeom prst="rect">
            <a:avLst/>
          </a:prstGeom>
          <a:noFill/>
        </p:spPr>
        <p:txBody>
          <a:bodyPr wrap="square" rtlCol="0">
            <a:spAutoFit/>
          </a:bodyPr>
          <a:lstStyle/>
          <a:p>
            <a:pPr algn="ctr"/>
            <a:r>
              <a:rPr lang="en-US" dirty="0">
                <a:solidFill>
                  <a:schemeClr val="bg1"/>
                </a:solidFill>
              </a:rPr>
              <a:t>For an idea:</a:t>
            </a:r>
            <a:endParaRPr lang="en-US" altLang="ko-KR" dirty="0">
              <a:solidFill>
                <a:schemeClr val="bg1"/>
              </a:solidFill>
              <a:cs typeface="Arial" pitchFamily="34" charset="0"/>
            </a:endParaRPr>
          </a:p>
        </p:txBody>
      </p:sp>
      <p:sp>
        <p:nvSpPr>
          <p:cNvPr id="15" name="Rounded Rectangle 3">
            <a:extLst>
              <a:ext uri="{FF2B5EF4-FFF2-40B4-BE49-F238E27FC236}">
                <a16:creationId xmlns:a16="http://schemas.microsoft.com/office/drawing/2014/main" id="{B409D476-58CD-4C93-A150-8659B41E59A0}"/>
              </a:ext>
            </a:extLst>
          </p:cNvPr>
          <p:cNvSpPr/>
          <p:nvPr/>
        </p:nvSpPr>
        <p:spPr>
          <a:xfrm flipH="1">
            <a:off x="4028329" y="2173831"/>
            <a:ext cx="2775518" cy="2789816"/>
          </a:xfrm>
          <a:prstGeom prst="roundRect">
            <a:avLst>
              <a:gd name="adj" fmla="val 608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6" name="Rounded Rectangle 8">
            <a:extLst>
              <a:ext uri="{FF2B5EF4-FFF2-40B4-BE49-F238E27FC236}">
                <a16:creationId xmlns:a16="http://schemas.microsoft.com/office/drawing/2014/main" id="{117DAD92-312B-4207-BD1C-84129AAD1700}"/>
              </a:ext>
            </a:extLst>
          </p:cNvPr>
          <p:cNvSpPr/>
          <p:nvPr/>
        </p:nvSpPr>
        <p:spPr>
          <a:xfrm flipH="1">
            <a:off x="4089359" y="1572814"/>
            <a:ext cx="2657820" cy="612000"/>
          </a:xfrm>
          <a:custGeom>
            <a:avLst/>
            <a:gdLst/>
            <a:ahLst/>
            <a:cxn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TextBox 16">
            <a:extLst>
              <a:ext uri="{FF2B5EF4-FFF2-40B4-BE49-F238E27FC236}">
                <a16:creationId xmlns:a16="http://schemas.microsoft.com/office/drawing/2014/main" id="{FDEE9FAC-8D08-46DF-8DF6-85DA0C18907D}"/>
              </a:ext>
            </a:extLst>
          </p:cNvPr>
          <p:cNvSpPr txBox="1"/>
          <p:nvPr/>
        </p:nvSpPr>
        <p:spPr>
          <a:xfrm>
            <a:off x="4115553" y="2154729"/>
            <a:ext cx="2625505" cy="2800767"/>
          </a:xfrm>
          <a:prstGeom prst="rect">
            <a:avLst/>
          </a:prstGeom>
          <a:noFill/>
        </p:spPr>
        <p:txBody>
          <a:bodyPr wrap="square" rtlCol="0">
            <a:spAutoFit/>
          </a:bodyPr>
          <a:lstStyle/>
          <a:p>
            <a:r>
              <a:rPr lang="en-US" sz="1600" dirty="0"/>
              <a:t>First, the idea is not widely available and is not  addressed, especially as it is a diagnosis of animal diseases And the idea of ​​diagnosing diseases is a good idea and project to exploit and apply artificial intelligence In order to bring about development in the medical sector</a:t>
            </a:r>
            <a:endParaRPr lang="en-US" altLang="ko-KR" sz="1600" b="1" dirty="0">
              <a:solidFill>
                <a:schemeClr val="tx1">
                  <a:lumMod val="65000"/>
                  <a:lumOff val="35000"/>
                </a:schemeClr>
              </a:solidFill>
              <a:cs typeface="Arial" pitchFamily="34" charset="0"/>
            </a:endParaRPr>
          </a:p>
        </p:txBody>
      </p:sp>
      <p:sp>
        <p:nvSpPr>
          <p:cNvPr id="18" name="TextBox 17">
            <a:extLst>
              <a:ext uri="{FF2B5EF4-FFF2-40B4-BE49-F238E27FC236}">
                <a16:creationId xmlns:a16="http://schemas.microsoft.com/office/drawing/2014/main" id="{FDEE9FAC-8D08-46DF-8DF6-85DA0C18907D}"/>
              </a:ext>
            </a:extLst>
          </p:cNvPr>
          <p:cNvSpPr txBox="1"/>
          <p:nvPr/>
        </p:nvSpPr>
        <p:spPr>
          <a:xfrm>
            <a:off x="4402331" y="1540385"/>
            <a:ext cx="2145672" cy="646331"/>
          </a:xfrm>
          <a:prstGeom prst="rect">
            <a:avLst/>
          </a:prstGeom>
          <a:noFill/>
        </p:spPr>
        <p:txBody>
          <a:bodyPr wrap="square" rtlCol="0">
            <a:spAutoFit/>
          </a:bodyPr>
          <a:lstStyle/>
          <a:p>
            <a:pPr algn="ctr"/>
            <a:r>
              <a:rPr lang="en-US" dirty="0">
                <a:solidFill>
                  <a:schemeClr val="bg1"/>
                </a:solidFill>
              </a:rPr>
              <a:t>Reason for  selection:</a:t>
            </a:r>
            <a:endParaRPr lang="en-US" altLang="ko-KR" dirty="0">
              <a:solidFill>
                <a:schemeClr val="bg1"/>
              </a:solidFill>
              <a:cs typeface="Arial" pitchFamily="34" charset="0"/>
            </a:endParaRPr>
          </a:p>
        </p:txBody>
      </p:sp>
      <p:sp>
        <p:nvSpPr>
          <p:cNvPr id="19" name="Rounded Rectangle 8">
            <a:extLst>
              <a:ext uri="{FF2B5EF4-FFF2-40B4-BE49-F238E27FC236}">
                <a16:creationId xmlns:a16="http://schemas.microsoft.com/office/drawing/2014/main" id="{117DAD92-312B-4207-BD1C-84129AAD1700}"/>
              </a:ext>
            </a:extLst>
          </p:cNvPr>
          <p:cNvSpPr/>
          <p:nvPr/>
        </p:nvSpPr>
        <p:spPr>
          <a:xfrm flipH="1">
            <a:off x="7231414" y="1423770"/>
            <a:ext cx="2712141" cy="612000"/>
          </a:xfrm>
          <a:custGeom>
            <a:avLst/>
            <a:gdLst/>
            <a:ahLst/>
            <a:cxn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TextBox 20">
            <a:extLst>
              <a:ext uri="{FF2B5EF4-FFF2-40B4-BE49-F238E27FC236}">
                <a16:creationId xmlns:a16="http://schemas.microsoft.com/office/drawing/2014/main" id="{FDEE9FAC-8D08-46DF-8DF6-85DA0C18907D}"/>
              </a:ext>
            </a:extLst>
          </p:cNvPr>
          <p:cNvSpPr txBox="1"/>
          <p:nvPr/>
        </p:nvSpPr>
        <p:spPr>
          <a:xfrm>
            <a:off x="7523932" y="1676020"/>
            <a:ext cx="2145672" cy="369332"/>
          </a:xfrm>
          <a:prstGeom prst="rect">
            <a:avLst/>
          </a:prstGeom>
          <a:noFill/>
        </p:spPr>
        <p:txBody>
          <a:bodyPr wrap="square" rtlCol="0">
            <a:spAutoFit/>
          </a:bodyPr>
          <a:lstStyle/>
          <a:p>
            <a:pPr algn="ctr"/>
            <a:r>
              <a:rPr lang="en-US" dirty="0">
                <a:solidFill>
                  <a:schemeClr val="bg1"/>
                </a:solidFill>
              </a:rPr>
              <a:t>Target:</a:t>
            </a:r>
            <a:endParaRPr lang="en-US" altLang="ko-KR" dirty="0">
              <a:solidFill>
                <a:schemeClr val="bg1"/>
              </a:solidFill>
              <a:cs typeface="Arial" pitchFamily="34" charset="0"/>
            </a:endParaRPr>
          </a:p>
        </p:txBody>
      </p:sp>
      <p:sp>
        <p:nvSpPr>
          <p:cNvPr id="22" name="Rounded Rectangle 3">
            <a:extLst>
              <a:ext uri="{FF2B5EF4-FFF2-40B4-BE49-F238E27FC236}">
                <a16:creationId xmlns:a16="http://schemas.microsoft.com/office/drawing/2014/main" id="{B409D476-58CD-4C93-A150-8659B41E59A0}"/>
              </a:ext>
            </a:extLst>
          </p:cNvPr>
          <p:cNvSpPr/>
          <p:nvPr/>
        </p:nvSpPr>
        <p:spPr>
          <a:xfrm flipH="1">
            <a:off x="7189832" y="2061584"/>
            <a:ext cx="2775518" cy="3780416"/>
          </a:xfrm>
          <a:prstGeom prst="roundRect">
            <a:avLst>
              <a:gd name="adj" fmla="val 608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3" name="TextBox 22">
            <a:extLst>
              <a:ext uri="{FF2B5EF4-FFF2-40B4-BE49-F238E27FC236}">
                <a16:creationId xmlns:a16="http://schemas.microsoft.com/office/drawing/2014/main" id="{FDEE9FAC-8D08-46DF-8DF6-85DA0C18907D}"/>
              </a:ext>
            </a:extLst>
          </p:cNvPr>
          <p:cNvSpPr txBox="1"/>
          <p:nvPr/>
        </p:nvSpPr>
        <p:spPr>
          <a:xfrm>
            <a:off x="7327186" y="2181217"/>
            <a:ext cx="2625505" cy="3539430"/>
          </a:xfrm>
          <a:prstGeom prst="rect">
            <a:avLst/>
          </a:prstGeom>
          <a:noFill/>
        </p:spPr>
        <p:txBody>
          <a:bodyPr wrap="square" rtlCol="0">
            <a:spAutoFit/>
          </a:bodyPr>
          <a:lstStyle/>
          <a:p>
            <a:r>
              <a:rPr lang="en-US" sz="1600" dirty="0"/>
              <a:t>Knowing and anticipating the disease in which the animal was infected by the symptoms that appear on it, and when the diseases are known, citizens can be helped in paying attention because a specific disease can harm the citizen and his owner and other animals, and this works to prevent the spread of infection. The doctor helps in diagnosing the disease</a:t>
            </a:r>
            <a:endParaRPr lang="en-US" altLang="ko-KR" sz="1600" b="1" dirty="0">
              <a:solidFill>
                <a:schemeClr val="tx1">
                  <a:lumMod val="65000"/>
                  <a:lumOff val="35000"/>
                </a:schemeClr>
              </a:solidFill>
              <a:cs typeface="Arial"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descr="C:\Users\user\Desktop\noura\09b31f42-2c51-4b13-87fc-a612b11528c1.jpg"/>
          <p:cNvPicPr>
            <a:picLocks noChangeAspect="1" noChangeArrowheads="1"/>
          </p:cNvPicPr>
          <p:nvPr/>
        </p:nvPicPr>
        <p:blipFill>
          <a:blip r:embed="rId2"/>
          <a:srcRect/>
          <a:stretch>
            <a:fillRect/>
          </a:stretch>
        </p:blipFill>
        <p:spPr bwMode="auto">
          <a:xfrm>
            <a:off x="974334" y="881349"/>
            <a:ext cx="9745078" cy="5387249"/>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descr="C:\Users\user\Desktop\noura\istockphoto-1335050732-612x612.jpg"/>
          <p:cNvPicPr>
            <a:picLocks noChangeAspect="1" noChangeArrowheads="1"/>
          </p:cNvPicPr>
          <p:nvPr/>
        </p:nvPicPr>
        <p:blipFill>
          <a:blip r:embed="rId2"/>
          <a:srcRect/>
          <a:stretch>
            <a:fillRect/>
          </a:stretch>
        </p:blipFill>
        <p:spPr bwMode="auto">
          <a:xfrm>
            <a:off x="5772840" y="0"/>
            <a:ext cx="6419160" cy="6858000"/>
          </a:xfrm>
          <a:prstGeom prst="rect">
            <a:avLst/>
          </a:prstGeom>
          <a:noFill/>
        </p:spPr>
      </p:pic>
      <p:sp>
        <p:nvSpPr>
          <p:cNvPr id="3" name="Text Placeholder 71"/>
          <p:cNvSpPr txBox="1">
            <a:spLocks/>
          </p:cNvSpPr>
          <p:nvPr/>
        </p:nvSpPr>
        <p:spPr>
          <a:xfrm>
            <a:off x="400647" y="2025090"/>
            <a:ext cx="4909483" cy="724247"/>
          </a:xfrm>
          <a:prstGeom prst="rect">
            <a:avLst/>
          </a:prstGeom>
        </p:spPr>
        <p:txBody>
          <a:bodyPr/>
          <a:lstStyle/>
          <a:p>
            <a:pPr marL="228600" marR="0" lvl="0" indent="-228600" algn="ctr" defTabSz="914400" rtl="0" eaLnBrk="1" fontAlgn="auto" latinLnBrk="0" hangingPunct="1">
              <a:lnSpc>
                <a:spcPct val="90000"/>
              </a:lnSpc>
              <a:spcBef>
                <a:spcPts val="1000"/>
              </a:spcBef>
              <a:spcAft>
                <a:spcPts val="0"/>
              </a:spcAft>
              <a:buClrTx/>
              <a:buSzTx/>
              <a:tabLst/>
              <a:defRPr/>
            </a:pPr>
            <a:r>
              <a:rPr kumimoji="0" lang="en-US" sz="4400" b="1" i="0" u="none" strike="noStrike" kern="1200" cap="none" spc="0" normalizeH="0" baseline="0" noProof="0" dirty="0">
                <a:ln>
                  <a:noFill/>
                </a:ln>
                <a:solidFill>
                  <a:schemeClr val="accent3">
                    <a:lumMod val="75000"/>
                  </a:schemeClr>
                </a:solidFill>
                <a:effectLst/>
                <a:uLnTx/>
                <a:uFillTx/>
                <a:latin typeface="+mn-lt"/>
                <a:ea typeface="+mn-ea"/>
                <a:cs typeface="+mn-cs"/>
              </a:rPr>
              <a:t>DataBase</a:t>
            </a:r>
            <a:endParaRPr kumimoji="0" lang="ar-JO" sz="4400" b="1" i="0" u="none" strike="noStrike" kern="1200" cap="none" spc="0" normalizeH="0" baseline="0" noProof="0" dirty="0">
              <a:ln>
                <a:noFill/>
              </a:ln>
              <a:solidFill>
                <a:schemeClr val="accent3">
                  <a:lumMod val="75000"/>
                </a:schemeClr>
              </a:solidFill>
              <a:effectLst/>
              <a:uLnTx/>
              <a:uFillTx/>
              <a:latin typeface="+mn-lt"/>
              <a:ea typeface="+mn-ea"/>
              <a:cs typeface="+mn-cs"/>
            </a:endParaRPr>
          </a:p>
        </p:txBody>
      </p:sp>
      <p:sp>
        <p:nvSpPr>
          <p:cNvPr id="4" name="Right Triangle 17">
            <a:extLst>
              <a:ext uri="{FF2B5EF4-FFF2-40B4-BE49-F238E27FC236}">
                <a16:creationId xmlns:a16="http://schemas.microsoft.com/office/drawing/2014/main" id="{D61B263F-9E2B-4D6D-AE92-C6B011C62C98}"/>
              </a:ext>
            </a:extLst>
          </p:cNvPr>
          <p:cNvSpPr>
            <a:spLocks noChangeAspect="1"/>
          </p:cNvSpPr>
          <p:nvPr/>
        </p:nvSpPr>
        <p:spPr>
          <a:xfrm>
            <a:off x="2495254" y="4439798"/>
            <a:ext cx="809805" cy="960940"/>
          </a:xfrm>
          <a:custGeom>
            <a:avLst/>
            <a:gdLst/>
            <a:ahLst/>
            <a:cxnLst/>
            <a:rect l="l" t="t" r="r" b="b"/>
            <a:pathLst>
              <a:path w="2721114" h="3240000">
                <a:moveTo>
                  <a:pt x="2179233" y="2431577"/>
                </a:moveTo>
                <a:lnTo>
                  <a:pt x="2179233" y="2611489"/>
                </a:lnTo>
                <a:lnTo>
                  <a:pt x="1999321" y="2611489"/>
                </a:lnTo>
                <a:lnTo>
                  <a:pt x="1999321" y="2780851"/>
                </a:lnTo>
                <a:lnTo>
                  <a:pt x="2179233" y="2780851"/>
                </a:lnTo>
                <a:lnTo>
                  <a:pt x="2179233" y="2960763"/>
                </a:lnTo>
                <a:lnTo>
                  <a:pt x="2348595" y="2960763"/>
                </a:lnTo>
                <a:lnTo>
                  <a:pt x="2348595" y="2780851"/>
                </a:lnTo>
                <a:lnTo>
                  <a:pt x="2528507" y="2780851"/>
                </a:lnTo>
                <a:lnTo>
                  <a:pt x="2528507" y="2611489"/>
                </a:lnTo>
                <a:lnTo>
                  <a:pt x="2348595" y="2611489"/>
                </a:lnTo>
                <a:lnTo>
                  <a:pt x="2348595" y="24315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 name="Rectangle 30">
            <a:extLst>
              <a:ext uri="{FF2B5EF4-FFF2-40B4-BE49-F238E27FC236}">
                <a16:creationId xmlns:a16="http://schemas.microsoft.com/office/drawing/2014/main" id="{3BFEE74E-183A-4C32-9BDF-AC2573B061E0}"/>
              </a:ext>
            </a:extLst>
          </p:cNvPr>
          <p:cNvSpPr/>
          <p:nvPr/>
        </p:nvSpPr>
        <p:spPr>
          <a:xfrm>
            <a:off x="1688347" y="3602517"/>
            <a:ext cx="614178" cy="692540"/>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 name="Rounded Rectangle 5">
            <a:extLst>
              <a:ext uri="{FF2B5EF4-FFF2-40B4-BE49-F238E27FC236}">
                <a16:creationId xmlns:a16="http://schemas.microsoft.com/office/drawing/2014/main" id="{B5A177C8-7AB0-4E40-873A-70F231B3FA06}"/>
              </a:ext>
            </a:extLst>
          </p:cNvPr>
          <p:cNvSpPr/>
          <p:nvPr/>
        </p:nvSpPr>
        <p:spPr>
          <a:xfrm flipH="1">
            <a:off x="2489765" y="3040655"/>
            <a:ext cx="1134784" cy="782197"/>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Diamond 5">
            <a:extLst>
              <a:ext uri="{FF2B5EF4-FFF2-40B4-BE49-F238E27FC236}">
                <a16:creationId xmlns:a16="http://schemas.microsoft.com/office/drawing/2014/main" id="{AEDEE15B-09BE-4416-8D55-46095E20C00D}"/>
              </a:ext>
            </a:extLst>
          </p:cNvPr>
          <p:cNvSpPr/>
          <p:nvPr/>
        </p:nvSpPr>
        <p:spPr>
          <a:xfrm>
            <a:off x="3305060" y="3844887"/>
            <a:ext cx="903383" cy="970245"/>
          </a:xfrm>
          <a:custGeom>
            <a:avLst/>
            <a:gdLst/>
            <a:ahLst/>
            <a:cxnLst/>
            <a:rect l="l" t="t" r="r" b="b"/>
            <a:pathLst>
              <a:path w="3240001" h="3249575">
                <a:moveTo>
                  <a:pt x="1275349" y="2002569"/>
                </a:moveTo>
                <a:lnTo>
                  <a:pt x="1625117" y="2233002"/>
                </a:lnTo>
                <a:lnTo>
                  <a:pt x="1968772" y="2006596"/>
                </a:lnTo>
                <a:lnTo>
                  <a:pt x="3240001" y="3249575"/>
                </a:lnTo>
                <a:lnTo>
                  <a:pt x="0" y="3249575"/>
                </a:lnTo>
                <a:close/>
                <a:moveTo>
                  <a:pt x="1067116" y="1473605"/>
                </a:moveTo>
                <a:lnTo>
                  <a:pt x="1067116" y="1581605"/>
                </a:lnTo>
                <a:lnTo>
                  <a:pt x="2183116" y="1581605"/>
                </a:lnTo>
                <a:lnTo>
                  <a:pt x="2183116" y="1473605"/>
                </a:lnTo>
                <a:close/>
                <a:moveTo>
                  <a:pt x="1067116" y="1267205"/>
                </a:moveTo>
                <a:lnTo>
                  <a:pt x="1067116" y="1375205"/>
                </a:lnTo>
                <a:lnTo>
                  <a:pt x="2183116" y="1375205"/>
                </a:lnTo>
                <a:lnTo>
                  <a:pt x="2183116" y="1267205"/>
                </a:lnTo>
                <a:close/>
                <a:moveTo>
                  <a:pt x="3240001" y="1172196"/>
                </a:moveTo>
                <a:lnTo>
                  <a:pt x="3240001" y="3142550"/>
                </a:lnTo>
                <a:lnTo>
                  <a:pt x="2026252" y="1968728"/>
                </a:lnTo>
                <a:lnTo>
                  <a:pt x="3049854" y="1294362"/>
                </a:lnTo>
                <a:close/>
                <a:moveTo>
                  <a:pt x="0" y="1172196"/>
                </a:moveTo>
                <a:lnTo>
                  <a:pt x="602850" y="1559516"/>
                </a:lnTo>
                <a:lnTo>
                  <a:pt x="1217896" y="1964719"/>
                </a:lnTo>
                <a:lnTo>
                  <a:pt x="0" y="3142550"/>
                </a:lnTo>
                <a:close/>
                <a:moveTo>
                  <a:pt x="1067116" y="1060805"/>
                </a:moveTo>
                <a:lnTo>
                  <a:pt x="1067116" y="1168805"/>
                </a:lnTo>
                <a:lnTo>
                  <a:pt x="2183116" y="1168805"/>
                </a:lnTo>
                <a:lnTo>
                  <a:pt x="2183116" y="1060805"/>
                </a:lnTo>
                <a:close/>
                <a:moveTo>
                  <a:pt x="869032" y="816137"/>
                </a:moveTo>
                <a:lnTo>
                  <a:pt x="2381200" y="816137"/>
                </a:lnTo>
                <a:lnTo>
                  <a:pt x="2381200" y="1623491"/>
                </a:lnTo>
                <a:lnTo>
                  <a:pt x="1668045" y="2093329"/>
                </a:lnTo>
                <a:lnTo>
                  <a:pt x="1625116" y="2121611"/>
                </a:lnTo>
                <a:lnTo>
                  <a:pt x="869032" y="1623491"/>
                </a:lnTo>
                <a:close/>
                <a:moveTo>
                  <a:pt x="1625116" y="0"/>
                </a:moveTo>
                <a:lnTo>
                  <a:pt x="3235286" y="1060806"/>
                </a:lnTo>
                <a:lnTo>
                  <a:pt x="2489212" y="1552331"/>
                </a:lnTo>
                <a:lnTo>
                  <a:pt x="2489212" y="708008"/>
                </a:lnTo>
                <a:lnTo>
                  <a:pt x="761020" y="708008"/>
                </a:lnTo>
                <a:lnTo>
                  <a:pt x="761020" y="1552331"/>
                </a:lnTo>
                <a:lnTo>
                  <a:pt x="14946" y="1060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solidFill>
                  <a:schemeClr val="accent3">
                    <a:lumMod val="75000"/>
                  </a:schemeClr>
                </a:solidFill>
              </a:rPr>
              <a:t>Firebase</a:t>
            </a:r>
          </a:p>
        </p:txBody>
      </p:sp>
      <p:grpSp>
        <p:nvGrpSpPr>
          <p:cNvPr id="3" name="Group 2">
            <a:extLst>
              <a:ext uri="{FF2B5EF4-FFF2-40B4-BE49-F238E27FC236}">
                <a16:creationId xmlns:a16="http://schemas.microsoft.com/office/drawing/2014/main" id="{4EEC444E-A1A1-41B2-B3B3-FF1DDB8868F2}"/>
              </a:ext>
            </a:extLst>
          </p:cNvPr>
          <p:cNvGrpSpPr/>
          <p:nvPr/>
        </p:nvGrpSpPr>
        <p:grpSpPr>
          <a:xfrm>
            <a:off x="8985938" y="1898876"/>
            <a:ext cx="3206062" cy="4118440"/>
            <a:chOff x="687760" y="2209056"/>
            <a:chExt cx="1759726" cy="3024336"/>
          </a:xfrm>
        </p:grpSpPr>
        <p:sp>
          <p:nvSpPr>
            <p:cNvPr id="4" name="Rounded Rectangle 3">
              <a:extLst>
                <a:ext uri="{FF2B5EF4-FFF2-40B4-BE49-F238E27FC236}">
                  <a16:creationId xmlns:a16="http://schemas.microsoft.com/office/drawing/2014/main" id="{07AF1241-B8DA-4F96-8AD2-5E060BBD5C6B}"/>
                </a:ext>
              </a:extLst>
            </p:cNvPr>
            <p:cNvSpPr/>
            <p:nvPr/>
          </p:nvSpPr>
          <p:spPr>
            <a:xfrm>
              <a:off x="687760" y="2209056"/>
              <a:ext cx="1759726" cy="3024336"/>
            </a:xfrm>
            <a:custGeom>
              <a:avLst/>
              <a:gdLst/>
              <a:ahLst/>
              <a:cxnLst/>
              <a:rect l="l" t="t" r="r" b="b"/>
              <a:pathLst>
                <a:path w="1881086" h="3024336">
                  <a:moveTo>
                    <a:pt x="130869" y="0"/>
                  </a:moveTo>
                  <a:lnTo>
                    <a:pt x="1453307" y="0"/>
                  </a:lnTo>
                  <a:cubicBezTo>
                    <a:pt x="1525584" y="0"/>
                    <a:pt x="1584176" y="58592"/>
                    <a:pt x="1584176" y="130869"/>
                  </a:cubicBezTo>
                  <a:lnTo>
                    <a:pt x="1584176" y="131000"/>
                  </a:lnTo>
                  <a:lnTo>
                    <a:pt x="1881086" y="1538919"/>
                  </a:lnTo>
                  <a:lnTo>
                    <a:pt x="1574806" y="2954053"/>
                  </a:lnTo>
                  <a:lnTo>
                    <a:pt x="1574806" y="2939881"/>
                  </a:lnTo>
                  <a:cubicBezTo>
                    <a:pt x="1556783" y="2989390"/>
                    <a:pt x="1509126" y="3024336"/>
                    <a:pt x="1453307" y="3024336"/>
                  </a:cubicBezTo>
                  <a:lnTo>
                    <a:pt x="130869" y="3024336"/>
                  </a:lnTo>
                  <a:cubicBezTo>
                    <a:pt x="58592" y="3024336"/>
                    <a:pt x="0" y="2965744"/>
                    <a:pt x="0" y="2893467"/>
                  </a:cubicBezTo>
                  <a:lnTo>
                    <a:pt x="0" y="130869"/>
                  </a:lnTo>
                  <a:cubicBezTo>
                    <a:pt x="0" y="58592"/>
                    <a:pt x="58592" y="0"/>
                    <a:pt x="130869" y="0"/>
                  </a:cubicBezTo>
                  <a:close/>
                </a:path>
              </a:pathLst>
            </a:cu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5" name="Rounded Rectangle 3">
              <a:extLst>
                <a:ext uri="{FF2B5EF4-FFF2-40B4-BE49-F238E27FC236}">
                  <a16:creationId xmlns:a16="http://schemas.microsoft.com/office/drawing/2014/main" id="{E9CB27EA-6844-4A28-8938-FB148AF71D07}"/>
                </a:ext>
              </a:extLst>
            </p:cNvPr>
            <p:cNvSpPr/>
            <p:nvPr/>
          </p:nvSpPr>
          <p:spPr>
            <a:xfrm>
              <a:off x="687760" y="2209056"/>
              <a:ext cx="1759726" cy="3024336"/>
            </a:xfrm>
            <a:custGeom>
              <a:avLst/>
              <a:gdLst/>
              <a:ahLst/>
              <a:cxnLst/>
              <a:rect l="l" t="t" r="r" b="b"/>
              <a:pathLst>
                <a:path w="1881086" h="3024336">
                  <a:moveTo>
                    <a:pt x="130869" y="0"/>
                  </a:moveTo>
                  <a:lnTo>
                    <a:pt x="1453307" y="0"/>
                  </a:lnTo>
                  <a:cubicBezTo>
                    <a:pt x="1525584" y="0"/>
                    <a:pt x="1584176" y="58592"/>
                    <a:pt x="1584176" y="130869"/>
                  </a:cubicBezTo>
                  <a:lnTo>
                    <a:pt x="1584176" y="131000"/>
                  </a:lnTo>
                  <a:lnTo>
                    <a:pt x="1881086" y="1538919"/>
                  </a:lnTo>
                  <a:lnTo>
                    <a:pt x="1574806" y="2954053"/>
                  </a:lnTo>
                  <a:lnTo>
                    <a:pt x="1574806" y="2939881"/>
                  </a:lnTo>
                  <a:cubicBezTo>
                    <a:pt x="1556783" y="2989390"/>
                    <a:pt x="1509126" y="3024336"/>
                    <a:pt x="1453307" y="3024336"/>
                  </a:cubicBezTo>
                  <a:lnTo>
                    <a:pt x="856139" y="3024336"/>
                  </a:lnTo>
                  <a:lnTo>
                    <a:pt x="0" y="2171589"/>
                  </a:lnTo>
                  <a:lnTo>
                    <a:pt x="0" y="130869"/>
                  </a:lnTo>
                  <a:cubicBezTo>
                    <a:pt x="0" y="58592"/>
                    <a:pt x="58592" y="0"/>
                    <a:pt x="130869"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sp>
        <p:nvSpPr>
          <p:cNvPr id="6" name="TextBox 5">
            <a:extLst>
              <a:ext uri="{FF2B5EF4-FFF2-40B4-BE49-F238E27FC236}">
                <a16:creationId xmlns:a16="http://schemas.microsoft.com/office/drawing/2014/main" id="{AF5F331B-6D5C-46EE-B222-C2848E4C8B57}"/>
              </a:ext>
            </a:extLst>
          </p:cNvPr>
          <p:cNvSpPr txBox="1"/>
          <p:nvPr/>
        </p:nvSpPr>
        <p:spPr>
          <a:xfrm>
            <a:off x="9066882" y="1932760"/>
            <a:ext cx="2941503" cy="3416320"/>
          </a:xfrm>
          <a:prstGeom prst="rect">
            <a:avLst/>
          </a:prstGeom>
          <a:noFill/>
        </p:spPr>
        <p:txBody>
          <a:bodyPr wrap="square" rtlCol="0">
            <a:spAutoFit/>
          </a:bodyPr>
          <a:lstStyle/>
          <a:p>
            <a:pPr rtl="1"/>
            <a:r>
              <a:rPr lang="en-US" b="1" dirty="0">
                <a:solidFill>
                  <a:schemeClr val="tx1">
                    <a:lumMod val="50000"/>
                    <a:lumOff val="50000"/>
                  </a:schemeClr>
                </a:solidFill>
              </a:rPr>
              <a:t>The Reasons why we used Firebase:-</a:t>
            </a:r>
          </a:p>
          <a:p>
            <a:pPr rtl="1"/>
            <a:r>
              <a:rPr lang="en-US" b="1" dirty="0">
                <a:solidFill>
                  <a:schemeClr val="tx1">
                    <a:lumMod val="50000"/>
                    <a:lumOff val="50000"/>
                  </a:schemeClr>
                </a:solidFill>
              </a:rPr>
              <a:t>1-I'ts free (while starting out)</a:t>
            </a:r>
          </a:p>
          <a:p>
            <a:pPr rtl="1"/>
            <a:r>
              <a:rPr lang="en-US" b="1" dirty="0">
                <a:solidFill>
                  <a:schemeClr val="tx1">
                    <a:lumMod val="50000"/>
                    <a:lumOff val="50000"/>
                  </a:schemeClr>
                </a:solidFill>
              </a:rPr>
              <a:t>2-Incredibly simple backend solution.</a:t>
            </a:r>
          </a:p>
          <a:p>
            <a:pPr rtl="1"/>
            <a:r>
              <a:rPr lang="en-US" b="1" dirty="0">
                <a:solidFill>
                  <a:schemeClr val="tx1">
                    <a:lumMod val="50000"/>
                    <a:lumOff val="50000"/>
                  </a:schemeClr>
                </a:solidFill>
              </a:rPr>
              <a:t>3-Its exhaustive: that mean it takes care of every backend solution.</a:t>
            </a:r>
          </a:p>
          <a:p>
            <a:pPr rtl="1"/>
            <a:r>
              <a:rPr lang="en-US" b="1" dirty="0">
                <a:solidFill>
                  <a:schemeClr val="tx1">
                    <a:lumMod val="50000"/>
                    <a:lumOff val="50000"/>
                  </a:schemeClr>
                </a:solidFill>
              </a:rPr>
              <a:t>4-Intelligent structuring of Cloud Firestore database.</a:t>
            </a:r>
          </a:p>
        </p:txBody>
      </p:sp>
      <p:sp>
        <p:nvSpPr>
          <p:cNvPr id="8" name="TextBox 7">
            <a:extLst>
              <a:ext uri="{FF2B5EF4-FFF2-40B4-BE49-F238E27FC236}">
                <a16:creationId xmlns:a16="http://schemas.microsoft.com/office/drawing/2014/main" id="{65A2438F-99F6-4AE4-BAD8-7171F6CCCD6E}"/>
              </a:ext>
            </a:extLst>
          </p:cNvPr>
          <p:cNvSpPr txBox="1"/>
          <p:nvPr/>
        </p:nvSpPr>
        <p:spPr>
          <a:xfrm>
            <a:off x="9114070" y="5468646"/>
            <a:ext cx="808194" cy="430887"/>
          </a:xfrm>
          <a:prstGeom prst="rect">
            <a:avLst/>
          </a:prstGeom>
          <a:noFill/>
        </p:spPr>
        <p:txBody>
          <a:bodyPr wrap="square" lIns="72000" tIns="0" rIns="72000" bIns="0" rtlCol="0" anchor="ctr">
            <a:spAutoFit/>
          </a:bodyPr>
          <a:lstStyle/>
          <a:p>
            <a:pPr algn="ctr"/>
            <a:r>
              <a:rPr lang="en-US" altLang="ko-KR" sz="2800" b="1" dirty="0">
                <a:solidFill>
                  <a:schemeClr val="accent4"/>
                </a:solidFill>
              </a:rPr>
              <a:t>04</a:t>
            </a:r>
            <a:endParaRPr lang="ko-KR" altLang="en-US" sz="2800" b="1" dirty="0">
              <a:solidFill>
                <a:schemeClr val="accent4"/>
              </a:solidFill>
            </a:endParaRPr>
          </a:p>
        </p:txBody>
      </p:sp>
      <p:grpSp>
        <p:nvGrpSpPr>
          <p:cNvPr id="9" name="Group 8">
            <a:extLst>
              <a:ext uri="{FF2B5EF4-FFF2-40B4-BE49-F238E27FC236}">
                <a16:creationId xmlns:a16="http://schemas.microsoft.com/office/drawing/2014/main" id="{ABC0F6C6-4389-4D3F-B758-B3DDDCBD4D21}"/>
              </a:ext>
            </a:extLst>
          </p:cNvPr>
          <p:cNvGrpSpPr/>
          <p:nvPr/>
        </p:nvGrpSpPr>
        <p:grpSpPr>
          <a:xfrm>
            <a:off x="6246824" y="1876842"/>
            <a:ext cx="2912516" cy="4118440"/>
            <a:chOff x="687760" y="2209056"/>
            <a:chExt cx="1759726" cy="3024336"/>
          </a:xfrm>
        </p:grpSpPr>
        <p:sp>
          <p:nvSpPr>
            <p:cNvPr id="10" name="Rounded Rectangle 3">
              <a:extLst>
                <a:ext uri="{FF2B5EF4-FFF2-40B4-BE49-F238E27FC236}">
                  <a16:creationId xmlns:a16="http://schemas.microsoft.com/office/drawing/2014/main" id="{07B34C69-C5E1-4169-95B1-0C72068E8E5E}"/>
                </a:ext>
              </a:extLst>
            </p:cNvPr>
            <p:cNvSpPr/>
            <p:nvPr/>
          </p:nvSpPr>
          <p:spPr>
            <a:xfrm>
              <a:off x="687760" y="2209056"/>
              <a:ext cx="1759726" cy="3024336"/>
            </a:xfrm>
            <a:custGeom>
              <a:avLst/>
              <a:gdLst/>
              <a:ahLst/>
              <a:cxnLst/>
              <a:rect l="l" t="t" r="r" b="b"/>
              <a:pathLst>
                <a:path w="1881086" h="3024336">
                  <a:moveTo>
                    <a:pt x="130869" y="0"/>
                  </a:moveTo>
                  <a:lnTo>
                    <a:pt x="1453307" y="0"/>
                  </a:lnTo>
                  <a:cubicBezTo>
                    <a:pt x="1525584" y="0"/>
                    <a:pt x="1584176" y="58592"/>
                    <a:pt x="1584176" y="130869"/>
                  </a:cubicBezTo>
                  <a:lnTo>
                    <a:pt x="1584176" y="131000"/>
                  </a:lnTo>
                  <a:lnTo>
                    <a:pt x="1881086" y="1538919"/>
                  </a:lnTo>
                  <a:lnTo>
                    <a:pt x="1574806" y="2954053"/>
                  </a:lnTo>
                  <a:lnTo>
                    <a:pt x="1574806" y="2939881"/>
                  </a:lnTo>
                  <a:cubicBezTo>
                    <a:pt x="1556783" y="2989390"/>
                    <a:pt x="1509126" y="3024336"/>
                    <a:pt x="1453307" y="3024336"/>
                  </a:cubicBezTo>
                  <a:lnTo>
                    <a:pt x="130869" y="3024336"/>
                  </a:lnTo>
                  <a:cubicBezTo>
                    <a:pt x="58592" y="3024336"/>
                    <a:pt x="0" y="2965744"/>
                    <a:pt x="0" y="2893467"/>
                  </a:cubicBezTo>
                  <a:lnTo>
                    <a:pt x="0" y="130869"/>
                  </a:lnTo>
                  <a:cubicBezTo>
                    <a:pt x="0" y="58592"/>
                    <a:pt x="58592" y="0"/>
                    <a:pt x="130869" y="0"/>
                  </a:cubicBezTo>
                  <a:close/>
                </a:path>
              </a:pathLst>
            </a:cu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1" name="Rounded Rectangle 3">
              <a:extLst>
                <a:ext uri="{FF2B5EF4-FFF2-40B4-BE49-F238E27FC236}">
                  <a16:creationId xmlns:a16="http://schemas.microsoft.com/office/drawing/2014/main" id="{F7E968C0-8E97-4416-A93C-997807AB497C}"/>
                </a:ext>
              </a:extLst>
            </p:cNvPr>
            <p:cNvSpPr/>
            <p:nvPr/>
          </p:nvSpPr>
          <p:spPr>
            <a:xfrm>
              <a:off x="687760" y="2209056"/>
              <a:ext cx="1759726" cy="3024336"/>
            </a:xfrm>
            <a:custGeom>
              <a:avLst/>
              <a:gdLst/>
              <a:ahLst/>
              <a:cxnLst/>
              <a:rect l="l" t="t" r="r" b="b"/>
              <a:pathLst>
                <a:path w="1881086" h="3024336">
                  <a:moveTo>
                    <a:pt x="130869" y="0"/>
                  </a:moveTo>
                  <a:lnTo>
                    <a:pt x="1453307" y="0"/>
                  </a:lnTo>
                  <a:cubicBezTo>
                    <a:pt x="1525584" y="0"/>
                    <a:pt x="1584176" y="58592"/>
                    <a:pt x="1584176" y="130869"/>
                  </a:cubicBezTo>
                  <a:lnTo>
                    <a:pt x="1584176" y="131000"/>
                  </a:lnTo>
                  <a:lnTo>
                    <a:pt x="1881086" y="1538919"/>
                  </a:lnTo>
                  <a:lnTo>
                    <a:pt x="1574806" y="2954053"/>
                  </a:lnTo>
                  <a:lnTo>
                    <a:pt x="1574806" y="2939881"/>
                  </a:lnTo>
                  <a:cubicBezTo>
                    <a:pt x="1556783" y="2989390"/>
                    <a:pt x="1509126" y="3024336"/>
                    <a:pt x="1453307" y="3024336"/>
                  </a:cubicBezTo>
                  <a:lnTo>
                    <a:pt x="856139" y="3024336"/>
                  </a:lnTo>
                  <a:lnTo>
                    <a:pt x="0" y="2171589"/>
                  </a:lnTo>
                  <a:lnTo>
                    <a:pt x="0" y="130869"/>
                  </a:lnTo>
                  <a:cubicBezTo>
                    <a:pt x="0" y="58592"/>
                    <a:pt x="58592" y="0"/>
                    <a:pt x="13086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sp>
        <p:nvSpPr>
          <p:cNvPr id="12" name="TextBox 11">
            <a:extLst>
              <a:ext uri="{FF2B5EF4-FFF2-40B4-BE49-F238E27FC236}">
                <a16:creationId xmlns:a16="http://schemas.microsoft.com/office/drawing/2014/main" id="{7C5562A1-E6F4-4E0F-8F63-278BBA2E5AC4}"/>
              </a:ext>
            </a:extLst>
          </p:cNvPr>
          <p:cNvSpPr txBox="1"/>
          <p:nvPr/>
        </p:nvSpPr>
        <p:spPr>
          <a:xfrm>
            <a:off x="6378767" y="1899708"/>
            <a:ext cx="2368626" cy="3139321"/>
          </a:xfrm>
          <a:prstGeom prst="rect">
            <a:avLst/>
          </a:prstGeom>
          <a:noFill/>
        </p:spPr>
        <p:txBody>
          <a:bodyPr wrap="square" rtlCol="0">
            <a:spAutoFit/>
          </a:bodyPr>
          <a:lstStyle/>
          <a:p>
            <a:r>
              <a:rPr lang="en-US" altLang="ko-KR" b="1" dirty="0">
                <a:solidFill>
                  <a:schemeClr val="tx1">
                    <a:lumMod val="50000"/>
                    <a:lumOff val="50000"/>
                  </a:schemeClr>
                </a:solidFill>
              </a:rPr>
              <a:t>In Firestore Database after we loged in Successfully now we need to Fetch the data into the application so all the information that we need to fetch itwill go to the page we want to</a:t>
            </a:r>
            <a:endParaRPr lang="ko-KR" altLang="en-US" b="1" dirty="0">
              <a:solidFill>
                <a:schemeClr val="tx1">
                  <a:lumMod val="50000"/>
                  <a:lumOff val="50000"/>
                </a:schemeClr>
              </a:solidFill>
            </a:endParaRPr>
          </a:p>
        </p:txBody>
      </p:sp>
      <p:sp>
        <p:nvSpPr>
          <p:cNvPr id="14" name="TextBox 13">
            <a:extLst>
              <a:ext uri="{FF2B5EF4-FFF2-40B4-BE49-F238E27FC236}">
                <a16:creationId xmlns:a16="http://schemas.microsoft.com/office/drawing/2014/main" id="{83DE6B7B-2A26-43B2-91BF-3102C4BE9624}"/>
              </a:ext>
            </a:extLst>
          </p:cNvPr>
          <p:cNvSpPr txBox="1"/>
          <p:nvPr/>
        </p:nvSpPr>
        <p:spPr>
          <a:xfrm>
            <a:off x="6080078" y="5482911"/>
            <a:ext cx="808194" cy="430887"/>
          </a:xfrm>
          <a:prstGeom prst="rect">
            <a:avLst/>
          </a:prstGeom>
          <a:noFill/>
        </p:spPr>
        <p:txBody>
          <a:bodyPr wrap="square" lIns="72000" tIns="0" rIns="72000" bIns="0" rtlCol="0" anchor="ctr">
            <a:spAutoFit/>
          </a:bodyPr>
          <a:lstStyle/>
          <a:p>
            <a:pPr algn="ctr"/>
            <a:r>
              <a:rPr lang="en-US" altLang="ko-KR" sz="2800" b="1" dirty="0">
                <a:solidFill>
                  <a:schemeClr val="accent3"/>
                </a:solidFill>
              </a:rPr>
              <a:t>03</a:t>
            </a:r>
            <a:endParaRPr lang="ko-KR" altLang="en-US" sz="2800" b="1" dirty="0">
              <a:solidFill>
                <a:schemeClr val="accent3"/>
              </a:solidFill>
            </a:endParaRPr>
          </a:p>
        </p:txBody>
      </p:sp>
      <p:grpSp>
        <p:nvGrpSpPr>
          <p:cNvPr id="15" name="Group 14">
            <a:extLst>
              <a:ext uri="{FF2B5EF4-FFF2-40B4-BE49-F238E27FC236}">
                <a16:creationId xmlns:a16="http://schemas.microsoft.com/office/drawing/2014/main" id="{2A9E4097-9780-49D4-84F0-A9BE37640A39}"/>
              </a:ext>
            </a:extLst>
          </p:cNvPr>
          <p:cNvGrpSpPr/>
          <p:nvPr/>
        </p:nvGrpSpPr>
        <p:grpSpPr>
          <a:xfrm>
            <a:off x="3419574" y="1887859"/>
            <a:ext cx="3003260" cy="4118440"/>
            <a:chOff x="687760" y="2209056"/>
            <a:chExt cx="1814553" cy="3024336"/>
          </a:xfrm>
        </p:grpSpPr>
        <p:sp>
          <p:nvSpPr>
            <p:cNvPr id="16" name="Rounded Rectangle 3">
              <a:extLst>
                <a:ext uri="{FF2B5EF4-FFF2-40B4-BE49-F238E27FC236}">
                  <a16:creationId xmlns:a16="http://schemas.microsoft.com/office/drawing/2014/main" id="{4EA27BC2-4995-4EE9-968A-6DB4205B25E1}"/>
                </a:ext>
              </a:extLst>
            </p:cNvPr>
            <p:cNvSpPr/>
            <p:nvPr/>
          </p:nvSpPr>
          <p:spPr>
            <a:xfrm>
              <a:off x="687760" y="2209056"/>
              <a:ext cx="1759726" cy="3024336"/>
            </a:xfrm>
            <a:custGeom>
              <a:avLst/>
              <a:gdLst/>
              <a:ahLst/>
              <a:cxnLst/>
              <a:rect l="l" t="t" r="r" b="b"/>
              <a:pathLst>
                <a:path w="1881086" h="3024336">
                  <a:moveTo>
                    <a:pt x="130869" y="0"/>
                  </a:moveTo>
                  <a:lnTo>
                    <a:pt x="1453307" y="0"/>
                  </a:lnTo>
                  <a:cubicBezTo>
                    <a:pt x="1525584" y="0"/>
                    <a:pt x="1584176" y="58592"/>
                    <a:pt x="1584176" y="130869"/>
                  </a:cubicBezTo>
                  <a:lnTo>
                    <a:pt x="1584176" y="131000"/>
                  </a:lnTo>
                  <a:lnTo>
                    <a:pt x="1881086" y="1538919"/>
                  </a:lnTo>
                  <a:lnTo>
                    <a:pt x="1574806" y="2954053"/>
                  </a:lnTo>
                  <a:lnTo>
                    <a:pt x="1574806" y="2939881"/>
                  </a:lnTo>
                  <a:cubicBezTo>
                    <a:pt x="1556783" y="2989390"/>
                    <a:pt x="1509126" y="3024336"/>
                    <a:pt x="1453307" y="3024336"/>
                  </a:cubicBezTo>
                  <a:lnTo>
                    <a:pt x="130869" y="3024336"/>
                  </a:lnTo>
                  <a:cubicBezTo>
                    <a:pt x="58592" y="3024336"/>
                    <a:pt x="0" y="2965744"/>
                    <a:pt x="0" y="2893467"/>
                  </a:cubicBezTo>
                  <a:lnTo>
                    <a:pt x="0" y="130869"/>
                  </a:lnTo>
                  <a:cubicBezTo>
                    <a:pt x="0" y="58592"/>
                    <a:pt x="58592" y="0"/>
                    <a:pt x="130869" y="0"/>
                  </a:cubicBezTo>
                  <a:close/>
                </a:path>
              </a:pathLst>
            </a:cu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7" name="Rounded Rectangle 3">
              <a:extLst>
                <a:ext uri="{FF2B5EF4-FFF2-40B4-BE49-F238E27FC236}">
                  <a16:creationId xmlns:a16="http://schemas.microsoft.com/office/drawing/2014/main" id="{FF3D8D18-33CD-41E5-9B19-73B26EF24C92}"/>
                </a:ext>
              </a:extLst>
            </p:cNvPr>
            <p:cNvSpPr/>
            <p:nvPr/>
          </p:nvSpPr>
          <p:spPr>
            <a:xfrm>
              <a:off x="687760" y="2209056"/>
              <a:ext cx="1814553" cy="3024336"/>
            </a:xfrm>
            <a:custGeom>
              <a:avLst/>
              <a:gdLst/>
              <a:ahLst/>
              <a:cxnLst/>
              <a:rect l="l" t="t" r="r" b="b"/>
              <a:pathLst>
                <a:path w="1881086" h="3024336">
                  <a:moveTo>
                    <a:pt x="130869" y="0"/>
                  </a:moveTo>
                  <a:lnTo>
                    <a:pt x="1453307" y="0"/>
                  </a:lnTo>
                  <a:cubicBezTo>
                    <a:pt x="1525584" y="0"/>
                    <a:pt x="1584176" y="58592"/>
                    <a:pt x="1584176" y="130869"/>
                  </a:cubicBezTo>
                  <a:lnTo>
                    <a:pt x="1584176" y="131000"/>
                  </a:lnTo>
                  <a:lnTo>
                    <a:pt x="1881086" y="1538919"/>
                  </a:lnTo>
                  <a:lnTo>
                    <a:pt x="1574806" y="2954053"/>
                  </a:lnTo>
                  <a:lnTo>
                    <a:pt x="1574806" y="2939881"/>
                  </a:lnTo>
                  <a:cubicBezTo>
                    <a:pt x="1556783" y="2989390"/>
                    <a:pt x="1509126" y="3024336"/>
                    <a:pt x="1453307" y="3024336"/>
                  </a:cubicBezTo>
                  <a:lnTo>
                    <a:pt x="856139" y="3024336"/>
                  </a:lnTo>
                  <a:lnTo>
                    <a:pt x="0" y="2171589"/>
                  </a:lnTo>
                  <a:lnTo>
                    <a:pt x="0" y="130869"/>
                  </a:lnTo>
                  <a:cubicBezTo>
                    <a:pt x="0" y="58592"/>
                    <a:pt x="58592" y="0"/>
                    <a:pt x="13086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sp>
        <p:nvSpPr>
          <p:cNvPr id="18" name="TextBox 17">
            <a:extLst>
              <a:ext uri="{FF2B5EF4-FFF2-40B4-BE49-F238E27FC236}">
                <a16:creationId xmlns:a16="http://schemas.microsoft.com/office/drawing/2014/main" id="{CFB2D5C2-E17C-4A83-9C2E-1F65DCE7F19D}"/>
              </a:ext>
            </a:extLst>
          </p:cNvPr>
          <p:cNvSpPr txBox="1"/>
          <p:nvPr/>
        </p:nvSpPr>
        <p:spPr>
          <a:xfrm>
            <a:off x="3470313" y="1972019"/>
            <a:ext cx="2754217" cy="3416320"/>
          </a:xfrm>
          <a:prstGeom prst="rect">
            <a:avLst/>
          </a:prstGeom>
          <a:noFill/>
        </p:spPr>
        <p:txBody>
          <a:bodyPr wrap="square" rtlCol="0">
            <a:spAutoFit/>
          </a:bodyPr>
          <a:lstStyle/>
          <a:p>
            <a:r>
              <a:rPr lang="en-US" altLang="ko-KR" b="1" dirty="0">
                <a:solidFill>
                  <a:schemeClr val="tx1">
                    <a:lumMod val="50000"/>
                    <a:lumOff val="50000"/>
                  </a:schemeClr>
                </a:solidFill>
              </a:rPr>
              <a:t>Cloud Firestore caches data that your app is actively using, so the app can write,</a:t>
            </a:r>
          </a:p>
          <a:p>
            <a:pPr algn="ctr"/>
            <a:r>
              <a:rPr lang="en-US" altLang="ko-KR" b="1" dirty="0">
                <a:solidFill>
                  <a:schemeClr val="tx1">
                    <a:lumMod val="50000"/>
                    <a:lumOff val="50000"/>
                  </a:schemeClr>
                </a:solidFill>
              </a:rPr>
              <a:t> read, listen to, and query data even if the device is offline. When the device comes back online, Cloud Firestore synchronizes any local changes back to Cloud           Firestore.</a:t>
            </a:r>
            <a:endParaRPr lang="ko-KR" altLang="en-US" b="1" dirty="0">
              <a:solidFill>
                <a:schemeClr val="tx1">
                  <a:lumMod val="50000"/>
                  <a:lumOff val="50000"/>
                </a:schemeClr>
              </a:solidFill>
            </a:endParaRPr>
          </a:p>
        </p:txBody>
      </p:sp>
      <p:sp>
        <p:nvSpPr>
          <p:cNvPr id="20" name="TextBox 19">
            <a:extLst>
              <a:ext uri="{FF2B5EF4-FFF2-40B4-BE49-F238E27FC236}">
                <a16:creationId xmlns:a16="http://schemas.microsoft.com/office/drawing/2014/main" id="{AB0D2178-A985-4B14-BF47-64D798B97D03}"/>
              </a:ext>
            </a:extLst>
          </p:cNvPr>
          <p:cNvSpPr txBox="1"/>
          <p:nvPr/>
        </p:nvSpPr>
        <p:spPr>
          <a:xfrm>
            <a:off x="3455704" y="5471894"/>
            <a:ext cx="808194" cy="430887"/>
          </a:xfrm>
          <a:prstGeom prst="rect">
            <a:avLst/>
          </a:prstGeom>
          <a:noFill/>
        </p:spPr>
        <p:txBody>
          <a:bodyPr wrap="square" lIns="72000" tIns="0" rIns="72000" bIns="0" rtlCol="0" anchor="ctr">
            <a:spAutoFit/>
          </a:bodyPr>
          <a:lstStyle/>
          <a:p>
            <a:pPr algn="ctr"/>
            <a:r>
              <a:rPr lang="en-US" altLang="ko-KR" sz="2800" b="1" dirty="0">
                <a:solidFill>
                  <a:schemeClr val="accent2"/>
                </a:solidFill>
              </a:rPr>
              <a:t>02</a:t>
            </a:r>
            <a:endParaRPr lang="ko-KR" altLang="en-US" sz="2800" b="1" dirty="0">
              <a:solidFill>
                <a:schemeClr val="accent2"/>
              </a:solidFill>
            </a:endParaRPr>
          </a:p>
        </p:txBody>
      </p:sp>
      <p:grpSp>
        <p:nvGrpSpPr>
          <p:cNvPr id="21" name="Group 20">
            <a:extLst>
              <a:ext uri="{FF2B5EF4-FFF2-40B4-BE49-F238E27FC236}">
                <a16:creationId xmlns:a16="http://schemas.microsoft.com/office/drawing/2014/main" id="{94DD77A8-DD82-4B75-BCF1-F54C6A44B201}"/>
              </a:ext>
            </a:extLst>
          </p:cNvPr>
          <p:cNvGrpSpPr/>
          <p:nvPr/>
        </p:nvGrpSpPr>
        <p:grpSpPr>
          <a:xfrm>
            <a:off x="647408" y="1887860"/>
            <a:ext cx="2912516" cy="4118440"/>
            <a:chOff x="687760" y="2209056"/>
            <a:chExt cx="1759726" cy="3024336"/>
          </a:xfrm>
        </p:grpSpPr>
        <p:sp>
          <p:nvSpPr>
            <p:cNvPr id="22" name="Rounded Rectangle 3">
              <a:extLst>
                <a:ext uri="{FF2B5EF4-FFF2-40B4-BE49-F238E27FC236}">
                  <a16:creationId xmlns:a16="http://schemas.microsoft.com/office/drawing/2014/main" id="{1A6DF353-D19D-412B-8DB3-B10D634D3F2D}"/>
                </a:ext>
              </a:extLst>
            </p:cNvPr>
            <p:cNvSpPr/>
            <p:nvPr/>
          </p:nvSpPr>
          <p:spPr>
            <a:xfrm>
              <a:off x="687760" y="2209056"/>
              <a:ext cx="1759726" cy="3024336"/>
            </a:xfrm>
            <a:custGeom>
              <a:avLst/>
              <a:gdLst/>
              <a:ahLst/>
              <a:cxnLst/>
              <a:rect l="l" t="t" r="r" b="b"/>
              <a:pathLst>
                <a:path w="1881086" h="3024336">
                  <a:moveTo>
                    <a:pt x="130869" y="0"/>
                  </a:moveTo>
                  <a:lnTo>
                    <a:pt x="1453307" y="0"/>
                  </a:lnTo>
                  <a:cubicBezTo>
                    <a:pt x="1525584" y="0"/>
                    <a:pt x="1584176" y="58592"/>
                    <a:pt x="1584176" y="130869"/>
                  </a:cubicBezTo>
                  <a:lnTo>
                    <a:pt x="1584176" y="131000"/>
                  </a:lnTo>
                  <a:lnTo>
                    <a:pt x="1881086" y="1538919"/>
                  </a:lnTo>
                  <a:lnTo>
                    <a:pt x="1574806" y="2954053"/>
                  </a:lnTo>
                  <a:lnTo>
                    <a:pt x="1574806" y="2939881"/>
                  </a:lnTo>
                  <a:cubicBezTo>
                    <a:pt x="1556783" y="2989390"/>
                    <a:pt x="1509126" y="3024336"/>
                    <a:pt x="1453307" y="3024336"/>
                  </a:cubicBezTo>
                  <a:lnTo>
                    <a:pt x="130869" y="3024336"/>
                  </a:lnTo>
                  <a:cubicBezTo>
                    <a:pt x="58592" y="3024336"/>
                    <a:pt x="0" y="2965744"/>
                    <a:pt x="0" y="2893467"/>
                  </a:cubicBezTo>
                  <a:lnTo>
                    <a:pt x="0" y="130869"/>
                  </a:lnTo>
                  <a:cubicBezTo>
                    <a:pt x="0" y="58592"/>
                    <a:pt x="58592" y="0"/>
                    <a:pt x="130869" y="0"/>
                  </a:cubicBezTo>
                  <a:close/>
                </a:path>
              </a:pathLst>
            </a:cu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3" name="Rounded Rectangle 3">
              <a:extLst>
                <a:ext uri="{FF2B5EF4-FFF2-40B4-BE49-F238E27FC236}">
                  <a16:creationId xmlns:a16="http://schemas.microsoft.com/office/drawing/2014/main" id="{5E2BCC81-C4EE-4006-8A30-453CA9CA0EE1}"/>
                </a:ext>
              </a:extLst>
            </p:cNvPr>
            <p:cNvSpPr/>
            <p:nvPr/>
          </p:nvSpPr>
          <p:spPr>
            <a:xfrm>
              <a:off x="687760" y="2209056"/>
              <a:ext cx="1759726" cy="3024336"/>
            </a:xfrm>
            <a:custGeom>
              <a:avLst/>
              <a:gdLst/>
              <a:ahLst/>
              <a:cxnLst/>
              <a:rect l="l" t="t" r="r" b="b"/>
              <a:pathLst>
                <a:path w="1881086" h="3024336">
                  <a:moveTo>
                    <a:pt x="130869" y="0"/>
                  </a:moveTo>
                  <a:lnTo>
                    <a:pt x="1453307" y="0"/>
                  </a:lnTo>
                  <a:cubicBezTo>
                    <a:pt x="1525584" y="0"/>
                    <a:pt x="1584176" y="58592"/>
                    <a:pt x="1584176" y="130869"/>
                  </a:cubicBezTo>
                  <a:lnTo>
                    <a:pt x="1584176" y="131000"/>
                  </a:lnTo>
                  <a:lnTo>
                    <a:pt x="1881086" y="1538919"/>
                  </a:lnTo>
                  <a:lnTo>
                    <a:pt x="1574806" y="2954053"/>
                  </a:lnTo>
                  <a:lnTo>
                    <a:pt x="1574806" y="2939881"/>
                  </a:lnTo>
                  <a:cubicBezTo>
                    <a:pt x="1556783" y="2989390"/>
                    <a:pt x="1509126" y="3024336"/>
                    <a:pt x="1453307" y="3024336"/>
                  </a:cubicBezTo>
                  <a:lnTo>
                    <a:pt x="856139" y="3024336"/>
                  </a:lnTo>
                  <a:lnTo>
                    <a:pt x="0" y="2171589"/>
                  </a:lnTo>
                  <a:lnTo>
                    <a:pt x="0" y="130869"/>
                  </a:lnTo>
                  <a:cubicBezTo>
                    <a:pt x="0" y="58592"/>
                    <a:pt x="58592" y="0"/>
                    <a:pt x="13086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sp>
        <p:nvSpPr>
          <p:cNvPr id="24" name="TextBox 23">
            <a:extLst>
              <a:ext uri="{FF2B5EF4-FFF2-40B4-BE49-F238E27FC236}">
                <a16:creationId xmlns:a16="http://schemas.microsoft.com/office/drawing/2014/main" id="{B72FDB63-A98E-4A78-B649-BE1B020E4884}"/>
              </a:ext>
            </a:extLst>
          </p:cNvPr>
          <p:cNvSpPr txBox="1"/>
          <p:nvPr/>
        </p:nvSpPr>
        <p:spPr>
          <a:xfrm>
            <a:off x="694063" y="1932759"/>
            <a:ext cx="2511846" cy="3139321"/>
          </a:xfrm>
          <a:prstGeom prst="rect">
            <a:avLst/>
          </a:prstGeom>
          <a:noFill/>
        </p:spPr>
        <p:txBody>
          <a:bodyPr wrap="square" rtlCol="0">
            <a:spAutoFit/>
          </a:bodyPr>
          <a:lstStyle/>
          <a:p>
            <a:r>
              <a:rPr lang="en-US" altLang="ko-KR" b="1" dirty="0">
                <a:solidFill>
                  <a:schemeClr val="tx1">
                    <a:lumMod val="50000"/>
                    <a:lumOff val="50000"/>
                  </a:schemeClr>
                </a:solidFill>
              </a:rPr>
              <a:t>Firebase is Google's BaaS (Backend as a Service)-It’s a web app and mobile app platform and it offers an extensive variety of back-end solutions tools and integrations for mobile developers of all sorts.</a:t>
            </a:r>
            <a:endParaRPr lang="ko-KR" altLang="en-US" b="1" dirty="0">
              <a:solidFill>
                <a:schemeClr val="tx1">
                  <a:lumMod val="50000"/>
                  <a:lumOff val="50000"/>
                </a:schemeClr>
              </a:solidFill>
            </a:endParaRPr>
          </a:p>
        </p:txBody>
      </p:sp>
      <p:sp>
        <p:nvSpPr>
          <p:cNvPr id="26" name="TextBox 25">
            <a:extLst>
              <a:ext uri="{FF2B5EF4-FFF2-40B4-BE49-F238E27FC236}">
                <a16:creationId xmlns:a16="http://schemas.microsoft.com/office/drawing/2014/main" id="{E70EB9A6-2180-456D-BBF8-3F7C20C40E85}"/>
              </a:ext>
            </a:extLst>
          </p:cNvPr>
          <p:cNvSpPr txBox="1"/>
          <p:nvPr/>
        </p:nvSpPr>
        <p:spPr>
          <a:xfrm>
            <a:off x="632322" y="5460877"/>
            <a:ext cx="808194" cy="430887"/>
          </a:xfrm>
          <a:prstGeom prst="rect">
            <a:avLst/>
          </a:prstGeom>
          <a:noFill/>
        </p:spPr>
        <p:txBody>
          <a:bodyPr wrap="square" lIns="72000" tIns="0" rIns="72000" bIns="0" rtlCol="0" anchor="ctr">
            <a:spAutoFit/>
          </a:bodyPr>
          <a:lstStyle/>
          <a:p>
            <a:pPr algn="ctr"/>
            <a:r>
              <a:rPr lang="en-US" altLang="ko-KR" sz="2800" b="1" dirty="0">
                <a:solidFill>
                  <a:schemeClr val="accent1"/>
                </a:solidFill>
              </a:rPr>
              <a:t>01</a:t>
            </a:r>
            <a:endParaRPr lang="ko-KR" altLang="en-US" sz="2800" b="1" dirty="0">
              <a:solidFill>
                <a:schemeClr val="accent1"/>
              </a:solidFill>
            </a:endParaRPr>
          </a:p>
        </p:txBody>
      </p:sp>
    </p:spTree>
    <p:extLst>
      <p:ext uri="{BB962C8B-B14F-4D97-AF65-F5344CB8AC3E}">
        <p14:creationId xmlns:p14="http://schemas.microsoft.com/office/powerpoint/2010/main" val="4005271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159FA0C6-96A9-43DF-8A1D-75B9D1C967FB}"/>
              </a:ext>
            </a:extLst>
          </p:cNvPr>
          <p:cNvSpPr/>
          <p:nvPr/>
        </p:nvSpPr>
        <p:spPr>
          <a:xfrm>
            <a:off x="1746797" y="7885308"/>
            <a:ext cx="9395" cy="65771"/>
          </a:xfrm>
          <a:custGeom>
            <a:avLst/>
            <a:gdLst>
              <a:gd name="connsiteX0" fmla="*/ 1048 w 0"/>
              <a:gd name="connsiteY0" fmla="*/ 0 h 48006"/>
              <a:gd name="connsiteX1" fmla="*/ 5849 w 0"/>
              <a:gd name="connsiteY1" fmla="*/ 49377 h 48006"/>
              <a:gd name="connsiteX2" fmla="*/ 1048 w 0"/>
              <a:gd name="connsiteY2" fmla="*/ 0 h 48006"/>
            </a:gdLst>
            <a:ahLst/>
            <a:cxnLst>
              <a:cxn ang="0">
                <a:pos x="connsiteX0" y="connsiteY0"/>
              </a:cxn>
              <a:cxn ang="0">
                <a:pos x="connsiteX1" y="connsiteY1"/>
              </a:cxn>
              <a:cxn ang="0">
                <a:pos x="connsiteX2" y="connsiteY2"/>
              </a:cxn>
            </a:cxnLst>
            <a:rect l="l" t="t" r="r" b="b"/>
            <a:pathLst>
              <a:path h="48006">
                <a:moveTo>
                  <a:pt x="1048" y="0"/>
                </a:moveTo>
                <a:cubicBezTo>
                  <a:pt x="7906" y="15773"/>
                  <a:pt x="6535" y="32918"/>
                  <a:pt x="5849" y="49377"/>
                </a:cubicBezTo>
                <a:cubicBezTo>
                  <a:pt x="-5124" y="33604"/>
                  <a:pt x="3106" y="16459"/>
                  <a:pt x="1048" y="0"/>
                </a:cubicBezTo>
                <a:close/>
              </a:path>
            </a:pathLst>
          </a:custGeom>
          <a:solidFill>
            <a:srgbClr val="FDFDFD"/>
          </a:solidFill>
          <a:ln w="6854"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CA78D811-9258-4134-BDC5-747D919AE1D0}"/>
              </a:ext>
            </a:extLst>
          </p:cNvPr>
          <p:cNvSpPr/>
          <p:nvPr/>
        </p:nvSpPr>
        <p:spPr>
          <a:xfrm>
            <a:off x="1740400" y="7984905"/>
            <a:ext cx="9395" cy="46978"/>
          </a:xfrm>
          <a:custGeom>
            <a:avLst/>
            <a:gdLst>
              <a:gd name="connsiteX0" fmla="*/ 4346 w 0"/>
              <a:gd name="connsiteY0" fmla="*/ 0 h 34290"/>
              <a:gd name="connsiteX1" fmla="*/ 4346 w 0"/>
              <a:gd name="connsiteY1" fmla="*/ 36347 h 34290"/>
              <a:gd name="connsiteX2" fmla="*/ 4346 w 0"/>
              <a:gd name="connsiteY2" fmla="*/ 0 h 34290"/>
            </a:gdLst>
            <a:ahLst/>
            <a:cxnLst>
              <a:cxn ang="0">
                <a:pos x="connsiteX0" y="connsiteY0"/>
              </a:cxn>
              <a:cxn ang="0">
                <a:pos x="connsiteX1" y="connsiteY1"/>
              </a:cxn>
              <a:cxn ang="0">
                <a:pos x="connsiteX2" y="connsiteY2"/>
              </a:cxn>
            </a:cxnLst>
            <a:rect l="l" t="t" r="r" b="b"/>
            <a:pathLst>
              <a:path h="34290">
                <a:moveTo>
                  <a:pt x="4346" y="0"/>
                </a:moveTo>
                <a:cubicBezTo>
                  <a:pt x="4346" y="10973"/>
                  <a:pt x="4346" y="21260"/>
                  <a:pt x="4346" y="36347"/>
                </a:cubicBezTo>
                <a:cubicBezTo>
                  <a:pt x="-3883" y="22631"/>
                  <a:pt x="1603" y="11659"/>
                  <a:pt x="4346" y="0"/>
                </a:cubicBezTo>
                <a:close/>
              </a:path>
            </a:pathLst>
          </a:custGeom>
          <a:solidFill>
            <a:srgbClr val="FDFDFD"/>
          </a:solidFill>
          <a:ln w="6854" cap="flat">
            <a:noFill/>
            <a:prstDash val="solid"/>
            <a:miter/>
          </a:ln>
        </p:spPr>
        <p:txBody>
          <a:bodyPr rtlCol="0" anchor="ctr"/>
          <a:lstStyle/>
          <a:p>
            <a:endParaRPr lang="en-US" dirty="0"/>
          </a:p>
        </p:txBody>
      </p:sp>
      <p:sp>
        <p:nvSpPr>
          <p:cNvPr id="72" name="Text Placeholder 71"/>
          <p:cNvSpPr>
            <a:spLocks noGrp="1"/>
          </p:cNvSpPr>
          <p:nvPr>
            <p:ph type="body" sz="quarter" idx="10"/>
          </p:nvPr>
        </p:nvSpPr>
        <p:spPr/>
        <p:txBody>
          <a:bodyPr/>
          <a:lstStyle/>
          <a:p>
            <a:r>
              <a:rPr lang="en-US" b="1" dirty="0">
                <a:solidFill>
                  <a:schemeClr val="accent3">
                    <a:lumMod val="75000"/>
                  </a:schemeClr>
                </a:solidFill>
              </a:rPr>
              <a:t>CARD PAGE</a:t>
            </a:r>
            <a:endParaRPr lang="ar-JO" b="1" dirty="0">
              <a:solidFill>
                <a:schemeClr val="accent3">
                  <a:lumMod val="75000"/>
                </a:schemeClr>
              </a:solidFill>
            </a:endParaRPr>
          </a:p>
        </p:txBody>
      </p:sp>
      <p:pic>
        <p:nvPicPr>
          <p:cNvPr id="51202" name="Picture 2" descr="C:\Users\user\Pictures\Screenshots\Screenshot (102).png"/>
          <p:cNvPicPr>
            <a:picLocks noChangeAspect="1" noChangeArrowheads="1"/>
          </p:cNvPicPr>
          <p:nvPr/>
        </p:nvPicPr>
        <p:blipFill>
          <a:blip r:embed="rId2"/>
          <a:srcRect/>
          <a:stretch>
            <a:fillRect/>
          </a:stretch>
        </p:blipFill>
        <p:spPr bwMode="auto">
          <a:xfrm>
            <a:off x="9816030" y="2181340"/>
            <a:ext cx="2137272" cy="4299810"/>
          </a:xfrm>
          <a:prstGeom prst="rect">
            <a:avLst/>
          </a:prstGeom>
          <a:noFill/>
        </p:spPr>
      </p:pic>
      <p:pic>
        <p:nvPicPr>
          <p:cNvPr id="51204" name="Picture 4" descr="C:\Users\user\Pictures\Screenshots\Screenshot (104).png"/>
          <p:cNvPicPr>
            <a:picLocks noChangeAspect="1" noChangeArrowheads="1"/>
          </p:cNvPicPr>
          <p:nvPr/>
        </p:nvPicPr>
        <p:blipFill>
          <a:blip r:embed="rId3"/>
          <a:srcRect/>
          <a:stretch>
            <a:fillRect/>
          </a:stretch>
        </p:blipFill>
        <p:spPr bwMode="auto">
          <a:xfrm>
            <a:off x="0" y="1228801"/>
            <a:ext cx="7877060" cy="4764375"/>
          </a:xfrm>
          <a:prstGeom prst="rect">
            <a:avLst/>
          </a:prstGeom>
          <a:noFill/>
        </p:spPr>
      </p:pic>
      <p:cxnSp>
        <p:nvCxnSpPr>
          <p:cNvPr id="74" name="Straight Arrow Connector 73"/>
          <p:cNvCxnSpPr/>
          <p:nvPr/>
        </p:nvCxnSpPr>
        <p:spPr>
          <a:xfrm>
            <a:off x="7877060" y="4021157"/>
            <a:ext cx="1894901" cy="881349"/>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423133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aphic 14">
            <a:extLst>
              <a:ext uri="{FF2B5EF4-FFF2-40B4-BE49-F238E27FC236}">
                <a16:creationId xmlns:a16="http://schemas.microsoft.com/office/drawing/2014/main" id="{4BFAC3A0-2E65-48D1-B83C-ACA0DDC73E1D}"/>
              </a:ext>
            </a:extLst>
          </p:cNvPr>
          <p:cNvGrpSpPr/>
          <p:nvPr/>
        </p:nvGrpSpPr>
        <p:grpSpPr>
          <a:xfrm>
            <a:off x="1992702" y="526211"/>
            <a:ext cx="7901796" cy="5106837"/>
            <a:chOff x="2444748" y="555045"/>
            <a:chExt cx="7282048" cy="5727454"/>
          </a:xfrm>
        </p:grpSpPr>
        <p:sp>
          <p:nvSpPr>
            <p:cNvPr id="33" name="Freeform: Shape 9">
              <a:extLst>
                <a:ext uri="{FF2B5EF4-FFF2-40B4-BE49-F238E27FC236}">
                  <a16:creationId xmlns:a16="http://schemas.microsoft.com/office/drawing/2014/main" id="{32FAB60A-AE32-4469-B581-3B13B5466BFE}"/>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dirty="0"/>
            </a:p>
          </p:txBody>
        </p:sp>
        <p:sp>
          <p:nvSpPr>
            <p:cNvPr id="34" name="Freeform: Shape 10">
              <a:extLst>
                <a:ext uri="{FF2B5EF4-FFF2-40B4-BE49-F238E27FC236}">
                  <a16:creationId xmlns:a16="http://schemas.microsoft.com/office/drawing/2014/main" id="{AE806609-8534-4802-BEE5-5FC69540767F}"/>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35" name="Freeform: Shape 11">
              <a:extLst>
                <a:ext uri="{FF2B5EF4-FFF2-40B4-BE49-F238E27FC236}">
                  <a16:creationId xmlns:a16="http://schemas.microsoft.com/office/drawing/2014/main" id="{B1538D99-5FAB-4265-8CED-2B2464626CB6}"/>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dirty="0"/>
            </a:p>
          </p:txBody>
        </p:sp>
        <p:sp>
          <p:nvSpPr>
            <p:cNvPr id="36" name="Freeform: Shape 12">
              <a:extLst>
                <a:ext uri="{FF2B5EF4-FFF2-40B4-BE49-F238E27FC236}">
                  <a16:creationId xmlns:a16="http://schemas.microsoft.com/office/drawing/2014/main" id="{EFAAFD42-F79F-4BC3-AE39-CF242F685926}"/>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37" name="Freeform: Shape 13">
              <a:extLst>
                <a:ext uri="{FF2B5EF4-FFF2-40B4-BE49-F238E27FC236}">
                  <a16:creationId xmlns:a16="http://schemas.microsoft.com/office/drawing/2014/main" id="{3C35F0BA-CBC5-48C6-A9EA-F4B54D2F5F26}"/>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38" name="Freeform: Shape 14">
              <a:extLst>
                <a:ext uri="{FF2B5EF4-FFF2-40B4-BE49-F238E27FC236}">
                  <a16:creationId xmlns:a16="http://schemas.microsoft.com/office/drawing/2014/main" id="{8CA34DB8-F8D8-4C83-8516-EE1F746AA3F2}"/>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dirty="0"/>
            </a:p>
          </p:txBody>
        </p:sp>
        <p:sp>
          <p:nvSpPr>
            <p:cNvPr id="39" name="Freeform: Shape 15">
              <a:extLst>
                <a:ext uri="{FF2B5EF4-FFF2-40B4-BE49-F238E27FC236}">
                  <a16:creationId xmlns:a16="http://schemas.microsoft.com/office/drawing/2014/main" id="{BA1C79B5-3D78-4443-917E-E63FAA3E0FEA}"/>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dirty="0"/>
            </a:p>
          </p:txBody>
        </p:sp>
        <p:sp>
          <p:nvSpPr>
            <p:cNvPr id="40" name="Freeform: Shape 16">
              <a:extLst>
                <a:ext uri="{FF2B5EF4-FFF2-40B4-BE49-F238E27FC236}">
                  <a16:creationId xmlns:a16="http://schemas.microsoft.com/office/drawing/2014/main" id="{4F880A5A-7E16-4EEE-A936-842BA509624E}"/>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41" name="TextBox 40">
            <a:extLst>
              <a:ext uri="{FF2B5EF4-FFF2-40B4-BE49-F238E27FC236}">
                <a16:creationId xmlns:a16="http://schemas.microsoft.com/office/drawing/2014/main" id="{8E115BD5-DB02-4451-B7A4-A0B6118E3AE5}"/>
              </a:ext>
            </a:extLst>
          </p:cNvPr>
          <p:cNvSpPr txBox="1"/>
          <p:nvPr/>
        </p:nvSpPr>
        <p:spPr>
          <a:xfrm>
            <a:off x="4088922" y="1380226"/>
            <a:ext cx="3812874" cy="3662541"/>
          </a:xfrm>
          <a:prstGeom prst="rect">
            <a:avLst/>
          </a:prstGeom>
          <a:noFill/>
        </p:spPr>
        <p:txBody>
          <a:bodyPr wrap="square" rtlCol="0">
            <a:spAutoFit/>
          </a:bodyPr>
          <a:lstStyle/>
          <a:p>
            <a:pPr algn="ctr"/>
            <a:r>
              <a:rPr lang="en-US" altLang="ko-KR" sz="2400" b="1" dirty="0">
                <a:solidFill>
                  <a:schemeClr val="accent1">
                    <a:lumMod val="90000"/>
                  </a:schemeClr>
                </a:solidFill>
                <a:cs typeface="Arial" pitchFamily="34" charset="0"/>
              </a:rPr>
              <a:t>Al </a:t>
            </a:r>
            <a:r>
              <a:rPr lang="en-US" altLang="ko-KR" sz="2400" b="1" dirty="0" err="1">
                <a:solidFill>
                  <a:schemeClr val="accent1">
                    <a:lumMod val="90000"/>
                  </a:schemeClr>
                </a:solidFill>
                <a:cs typeface="Arial" pitchFamily="34" charset="0"/>
              </a:rPr>
              <a:t>Hussien</a:t>
            </a:r>
            <a:r>
              <a:rPr lang="en-US" altLang="ko-KR" sz="2400" b="1" dirty="0">
                <a:solidFill>
                  <a:schemeClr val="accent1">
                    <a:lumMod val="90000"/>
                  </a:schemeClr>
                </a:solidFill>
                <a:cs typeface="Arial" pitchFamily="34" charset="0"/>
              </a:rPr>
              <a:t> Technical University  HTU</a:t>
            </a:r>
          </a:p>
          <a:p>
            <a:pPr algn="ctr"/>
            <a:r>
              <a:rPr lang="en-US" altLang="ko-KR" sz="2400" b="1" dirty="0">
                <a:solidFill>
                  <a:schemeClr val="accent6">
                    <a:lumMod val="50000"/>
                  </a:schemeClr>
                </a:solidFill>
                <a:cs typeface="Arial" pitchFamily="34" charset="0"/>
              </a:rPr>
              <a:t>Student: Mohammad Al-</a:t>
            </a:r>
            <a:r>
              <a:rPr lang="en-US" altLang="ko-KR" sz="2400" b="1" dirty="0" err="1">
                <a:solidFill>
                  <a:schemeClr val="accent6">
                    <a:lumMod val="50000"/>
                  </a:schemeClr>
                </a:solidFill>
                <a:cs typeface="Arial" pitchFamily="34" charset="0"/>
              </a:rPr>
              <a:t>Mashaikh</a:t>
            </a:r>
            <a:endParaRPr lang="en-US" altLang="ko-KR" sz="2400" b="1" dirty="0">
              <a:solidFill>
                <a:schemeClr val="accent6">
                  <a:lumMod val="50000"/>
                </a:schemeClr>
              </a:solidFill>
              <a:cs typeface="Arial" pitchFamily="34" charset="0"/>
            </a:endParaRPr>
          </a:p>
          <a:p>
            <a:pPr algn="ctr"/>
            <a:r>
              <a:rPr lang="en-US" altLang="ko-KR" sz="2400" b="1" dirty="0" err="1">
                <a:solidFill>
                  <a:schemeClr val="accent6">
                    <a:lumMod val="60000"/>
                    <a:lumOff val="40000"/>
                  </a:schemeClr>
                </a:solidFill>
                <a:cs typeface="Arial" pitchFamily="34" charset="0"/>
              </a:rPr>
              <a:t>FullStack</a:t>
            </a:r>
            <a:r>
              <a:rPr lang="en-US" altLang="ko-KR" sz="2400" b="1" dirty="0">
                <a:solidFill>
                  <a:schemeClr val="accent6">
                    <a:lumMod val="60000"/>
                    <a:lumOff val="40000"/>
                  </a:schemeClr>
                </a:solidFill>
                <a:cs typeface="Arial" pitchFamily="34" charset="0"/>
              </a:rPr>
              <a:t> PHP Web Development</a:t>
            </a:r>
          </a:p>
          <a:p>
            <a:pPr algn="ctr"/>
            <a:endParaRPr lang="en-US" altLang="ko-KR" sz="2400" b="1" dirty="0">
              <a:solidFill>
                <a:schemeClr val="accent6">
                  <a:lumMod val="60000"/>
                  <a:lumOff val="40000"/>
                </a:schemeClr>
              </a:solidFill>
              <a:cs typeface="Arial" pitchFamily="34" charset="0"/>
            </a:endParaRPr>
          </a:p>
          <a:p>
            <a:pPr algn="ctr"/>
            <a:endParaRPr lang="en-US" altLang="ko-KR" sz="1600" b="1" dirty="0">
              <a:solidFill>
                <a:srgbClr val="FF0000"/>
              </a:solidFill>
              <a:cs typeface="Arial" pitchFamily="34" charset="0"/>
            </a:endParaRPr>
          </a:p>
          <a:p>
            <a:pPr algn="ctr"/>
            <a:endParaRPr lang="en-US" altLang="ko-KR" sz="1600" b="1" dirty="0">
              <a:solidFill>
                <a:srgbClr val="FF0000"/>
              </a:solidFill>
              <a:cs typeface="Arial" pitchFamily="34" charset="0"/>
            </a:endParaRPr>
          </a:p>
          <a:p>
            <a:pPr algn="ctr"/>
            <a:endParaRPr lang="en-US" altLang="ko-KR" sz="1600" b="1" dirty="0">
              <a:solidFill>
                <a:srgbClr val="FF0000"/>
              </a:solidFill>
              <a:cs typeface="Arial" pitchFamily="34" charset="0"/>
            </a:endParaRPr>
          </a:p>
          <a:p>
            <a:pPr algn="ctr"/>
            <a:endParaRPr lang="ko-KR" altLang="en-US" sz="1600" b="1" dirty="0">
              <a:solidFill>
                <a:srgbClr val="FF0000"/>
              </a:solidFill>
              <a:cs typeface="Arial" pitchFamily="34" charset="0"/>
            </a:endParaRPr>
          </a:p>
        </p:txBody>
      </p:sp>
      <p:pic>
        <p:nvPicPr>
          <p:cNvPr id="2052" name="Picture 4">
            <a:extLst>
              <a:ext uri="{FF2B5EF4-FFF2-40B4-BE49-F238E27FC236}">
                <a16:creationId xmlns:a16="http://schemas.microsoft.com/office/drawing/2014/main" id="{C112DD2C-3DBD-F954-E28F-EF5986992C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9375" y="1240653"/>
            <a:ext cx="1504949" cy="12425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user\Pictures\Screenshots\Screenshot (103).png"/>
          <p:cNvPicPr>
            <a:picLocks noChangeAspect="1" noChangeArrowheads="1"/>
          </p:cNvPicPr>
          <p:nvPr/>
        </p:nvPicPr>
        <p:blipFill>
          <a:blip r:embed="rId2"/>
          <a:srcRect/>
          <a:stretch>
            <a:fillRect/>
          </a:stretch>
        </p:blipFill>
        <p:spPr bwMode="auto">
          <a:xfrm>
            <a:off x="9734550" y="1511300"/>
            <a:ext cx="2457450" cy="5346700"/>
          </a:xfrm>
          <a:prstGeom prst="rect">
            <a:avLst/>
          </a:prstGeom>
          <a:noFill/>
        </p:spPr>
      </p:pic>
      <p:pic>
        <p:nvPicPr>
          <p:cNvPr id="89090" name="Picture 2" descr="C:\Users\user\Pictures\Screenshots\Screenshot (105).png"/>
          <p:cNvPicPr>
            <a:picLocks noChangeAspect="1" noChangeArrowheads="1"/>
          </p:cNvPicPr>
          <p:nvPr/>
        </p:nvPicPr>
        <p:blipFill>
          <a:blip r:embed="rId3"/>
          <a:srcRect/>
          <a:stretch>
            <a:fillRect/>
          </a:stretch>
        </p:blipFill>
        <p:spPr bwMode="auto">
          <a:xfrm>
            <a:off x="0" y="852411"/>
            <a:ext cx="8626207" cy="4964495"/>
          </a:xfrm>
          <a:prstGeom prst="rect">
            <a:avLst/>
          </a:prstGeom>
          <a:noFill/>
        </p:spPr>
      </p:pic>
      <p:cxnSp>
        <p:nvCxnSpPr>
          <p:cNvPr id="30" name="Elbow Connector 29"/>
          <p:cNvCxnSpPr/>
          <p:nvPr/>
        </p:nvCxnSpPr>
        <p:spPr>
          <a:xfrm>
            <a:off x="8505022" y="2467778"/>
            <a:ext cx="1200838" cy="881350"/>
          </a:xfrm>
          <a:prstGeom prst="bentConnector3">
            <a:avLst>
              <a:gd name="adj1" fmla="val 50000"/>
            </a:avLst>
          </a:prstGeom>
          <a:ln>
            <a:tailEnd type="arrow"/>
          </a:ln>
        </p:spPr>
        <p:style>
          <a:lnRef idx="3">
            <a:schemeClr val="dk1"/>
          </a:lnRef>
          <a:fillRef idx="0">
            <a:schemeClr val="dk1"/>
          </a:fillRef>
          <a:effectRef idx="2">
            <a:schemeClr val="dk1"/>
          </a:effectRef>
          <a:fontRef idx="minor">
            <a:schemeClr val="tx1"/>
          </a:fontRef>
        </p:style>
      </p:cxnSp>
      <p:sp>
        <p:nvSpPr>
          <p:cNvPr id="35" name="Text Placeholder 71"/>
          <p:cNvSpPr txBox="1">
            <a:spLocks/>
          </p:cNvSpPr>
          <p:nvPr/>
        </p:nvSpPr>
        <p:spPr>
          <a:xfrm>
            <a:off x="312512" y="0"/>
            <a:ext cx="11573197" cy="724247"/>
          </a:xfrm>
          <a:prstGeom prst="rect">
            <a:avLst/>
          </a:prstGeom>
        </p:spPr>
        <p:txBody>
          <a:bodyPr/>
          <a:lstStyle/>
          <a:p>
            <a:pPr marL="228600" marR="0" lvl="0" indent="-228600" algn="ctr" defTabSz="914400" rtl="0" eaLnBrk="1" fontAlgn="auto" latinLnBrk="0" hangingPunct="1">
              <a:lnSpc>
                <a:spcPct val="90000"/>
              </a:lnSpc>
              <a:spcBef>
                <a:spcPts val="1000"/>
              </a:spcBef>
              <a:spcAft>
                <a:spcPts val="0"/>
              </a:spcAft>
              <a:buClrTx/>
              <a:buSzTx/>
              <a:tabLst/>
              <a:defRPr/>
            </a:pPr>
            <a:r>
              <a:rPr lang="en-US" sz="4800" b="1" dirty="0">
                <a:solidFill>
                  <a:schemeClr val="accent3">
                    <a:lumMod val="75000"/>
                  </a:schemeClr>
                </a:solidFill>
              </a:rPr>
              <a:t>DOCTOR PAGE</a:t>
            </a:r>
            <a:endParaRPr kumimoji="0" lang="ar-JO" sz="4800" b="1" i="0" u="none" strike="noStrike" kern="1200" cap="none" spc="0" normalizeH="0" baseline="0" noProof="0" dirty="0">
              <a:ln>
                <a:noFill/>
              </a:ln>
              <a:solidFill>
                <a:schemeClr val="accent3">
                  <a:lumMod val="75000"/>
                </a:schemeClr>
              </a:solidFill>
              <a:effectLst/>
              <a:uLnTx/>
              <a:uFillTx/>
              <a:latin typeface="+mn-lt"/>
              <a:ea typeface="+mn-ea"/>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9C4B23-9D99-4BC0-BA48-5DB56AF69F31}"/>
              </a:ext>
            </a:extLst>
          </p:cNvPr>
          <p:cNvSpPr txBox="1"/>
          <p:nvPr/>
        </p:nvSpPr>
        <p:spPr>
          <a:xfrm>
            <a:off x="7186232" y="5446748"/>
            <a:ext cx="4694396" cy="923330"/>
          </a:xfrm>
          <a:prstGeom prst="rect">
            <a:avLst/>
          </a:prstGeom>
          <a:noFill/>
        </p:spPr>
        <p:txBody>
          <a:bodyPr wrap="square" lIns="48000" tIns="0" rIns="24000" bIns="0" rtlCol="0">
            <a:spAutoFit/>
          </a:bodyPr>
          <a:lstStyle/>
          <a:p>
            <a:r>
              <a:rPr lang="en-US" altLang="ko-KR" sz="2800" dirty="0">
                <a:solidFill>
                  <a:schemeClr val="bg1"/>
                </a:solidFill>
                <a:latin typeface="+mj-lt"/>
                <a:cs typeface="Arial" pitchFamily="34" charset="0"/>
              </a:rPr>
              <a:t>We Create</a:t>
            </a:r>
          </a:p>
          <a:p>
            <a:pPr algn="ctr"/>
            <a:r>
              <a:rPr lang="en-US" altLang="ko-KR" sz="3200" b="1" dirty="0">
                <a:solidFill>
                  <a:schemeClr val="bg1"/>
                </a:solidFill>
                <a:latin typeface="+mj-lt"/>
                <a:cs typeface="Arial" pitchFamily="34" charset="0"/>
              </a:rPr>
              <a:t>F</a:t>
            </a:r>
            <a:r>
              <a:rPr lang="en-US" sz="3200" b="1" dirty="0">
                <a:solidFill>
                  <a:schemeClr val="bg1"/>
                </a:solidFill>
              </a:rPr>
              <a:t>uture Work</a:t>
            </a:r>
            <a:endParaRPr lang="ko-KR" altLang="en-US" sz="3200" dirty="0">
              <a:solidFill>
                <a:schemeClr val="bg1"/>
              </a:solidFill>
              <a:latin typeface="+mj-lt"/>
              <a:cs typeface="Arial" pitchFamily="34" charset="0"/>
            </a:endParaRPr>
          </a:p>
        </p:txBody>
      </p:sp>
      <p:sp>
        <p:nvSpPr>
          <p:cNvPr id="6" name="TextBox 5">
            <a:extLst>
              <a:ext uri="{FF2B5EF4-FFF2-40B4-BE49-F238E27FC236}">
                <a16:creationId xmlns:a16="http://schemas.microsoft.com/office/drawing/2014/main" id="{DA813979-D7D9-40B3-BEB9-318A4C9A09BD}"/>
              </a:ext>
            </a:extLst>
          </p:cNvPr>
          <p:cNvSpPr txBox="1"/>
          <p:nvPr/>
        </p:nvSpPr>
        <p:spPr>
          <a:xfrm>
            <a:off x="7031996" y="1485480"/>
            <a:ext cx="3701560" cy="523220"/>
          </a:xfrm>
          <a:prstGeom prst="rect">
            <a:avLst/>
          </a:prstGeom>
          <a:noFill/>
        </p:spPr>
        <p:txBody>
          <a:bodyPr wrap="square" rtlCol="0" anchor="ctr">
            <a:spAutoFit/>
          </a:bodyPr>
          <a:lstStyle/>
          <a:p>
            <a:r>
              <a:rPr lang="en-GB" altLang="ko-KR" sz="1400" dirty="0">
                <a:solidFill>
                  <a:schemeClr val="bg1"/>
                </a:solidFill>
                <a:cs typeface="Arial" pitchFamily="34" charset="0"/>
              </a:rPr>
              <a:t>L</a:t>
            </a:r>
            <a:r>
              <a:rPr lang="en-US" altLang="ko-KR" sz="1400" dirty="0">
                <a:solidFill>
                  <a:schemeClr val="bg1"/>
                </a:solidFill>
                <a:cs typeface="Arial" pitchFamily="34" charset="0"/>
              </a:rPr>
              <a:t>OREM IPSUM DOLOR SIT AMET,</a:t>
            </a:r>
          </a:p>
          <a:p>
            <a:r>
              <a:rPr lang="en-US" altLang="ko-KR" sz="1400" dirty="0">
                <a:solidFill>
                  <a:schemeClr val="bg1"/>
                </a:solidFill>
                <a:cs typeface="Arial" pitchFamily="34" charset="0"/>
              </a:rPr>
              <a:t>CU USU AGAM INTEGRE IMPEDIT.</a:t>
            </a:r>
            <a:endParaRPr lang="ko-KR" altLang="en-US" sz="1400" dirty="0">
              <a:solidFill>
                <a:schemeClr val="bg1"/>
              </a:solidFill>
              <a:cs typeface="Arial" pitchFamily="34" charset="0"/>
            </a:endParaRPr>
          </a:p>
        </p:txBody>
      </p:sp>
      <p:sp>
        <p:nvSpPr>
          <p:cNvPr id="7" name="TextBox 6">
            <a:extLst>
              <a:ext uri="{FF2B5EF4-FFF2-40B4-BE49-F238E27FC236}">
                <a16:creationId xmlns:a16="http://schemas.microsoft.com/office/drawing/2014/main" id="{A13F17E9-311A-4BAE-98EA-C1B4590D0723}"/>
              </a:ext>
            </a:extLst>
          </p:cNvPr>
          <p:cNvSpPr txBox="1"/>
          <p:nvPr/>
        </p:nvSpPr>
        <p:spPr>
          <a:xfrm>
            <a:off x="7031996" y="436648"/>
            <a:ext cx="3701561" cy="1077218"/>
          </a:xfrm>
          <a:prstGeom prst="rect">
            <a:avLst/>
          </a:prstGeom>
          <a:noFill/>
        </p:spPr>
        <p:txBody>
          <a:bodyPr wrap="square" rtlCol="0" anchor="ctr">
            <a:spAutoFit/>
          </a:bodyPr>
          <a:lstStyle/>
          <a:p>
            <a:r>
              <a:rPr lang="en-GB" altLang="ko-KR" sz="3200" dirty="0">
                <a:solidFill>
                  <a:schemeClr val="bg1"/>
                </a:solidFill>
                <a:cs typeface="Arial" pitchFamily="34" charset="0"/>
              </a:rPr>
              <a:t>L</a:t>
            </a:r>
            <a:r>
              <a:rPr lang="en-US" altLang="ko-KR" sz="3200" dirty="0">
                <a:solidFill>
                  <a:schemeClr val="bg1"/>
                </a:solidFill>
                <a:cs typeface="Arial" pitchFamily="34" charset="0"/>
              </a:rPr>
              <a:t>OREM IPSUM</a:t>
            </a:r>
          </a:p>
          <a:p>
            <a:r>
              <a:rPr lang="en-US" altLang="ko-KR" sz="3200" dirty="0">
                <a:solidFill>
                  <a:schemeClr val="bg1"/>
                </a:solidFill>
                <a:cs typeface="Arial" pitchFamily="34" charset="0"/>
              </a:rPr>
              <a:t>DOLOR SIT AMET, </a:t>
            </a:r>
            <a:endParaRPr lang="ko-KR" altLang="en-US" sz="3200" dirty="0">
              <a:solidFill>
                <a:schemeClr val="bg1"/>
              </a:solidFill>
              <a:cs typeface="Arial" pitchFamily="34" charset="0"/>
            </a:endParaRPr>
          </a:p>
        </p:txBody>
      </p:sp>
      <p:sp>
        <p:nvSpPr>
          <p:cNvPr id="8" name="Picture Placeholder 7"/>
          <p:cNvSpPr>
            <a:spLocks noGrp="1"/>
          </p:cNvSpPr>
          <p:nvPr>
            <p:ph type="pic" idx="11"/>
          </p:nvPr>
        </p:nvSpPr>
        <p:spPr/>
      </p:sp>
      <p:pic>
        <p:nvPicPr>
          <p:cNvPr id="49153" name="Picture 1" descr="C:\Users\user\Desktop\noura\istockphoto-1336546162-612x612.jpg"/>
          <p:cNvPicPr>
            <a:picLocks noChangeAspect="1" noChangeArrowheads="1"/>
          </p:cNvPicPr>
          <p:nvPr/>
        </p:nvPicPr>
        <p:blipFill>
          <a:blip r:embed="rId2"/>
          <a:srcRect/>
          <a:stretch>
            <a:fillRect/>
          </a:stretch>
        </p:blipFill>
        <p:spPr bwMode="auto">
          <a:xfrm>
            <a:off x="837282" y="517794"/>
            <a:ext cx="6720289" cy="5122842"/>
          </a:xfrm>
          <a:prstGeom prst="rect">
            <a:avLst/>
          </a:prstGeom>
          <a:noFill/>
        </p:spPr>
      </p:pic>
    </p:spTree>
    <p:extLst>
      <p:ext uri="{BB962C8B-B14F-4D97-AF65-F5344CB8AC3E}">
        <p14:creationId xmlns:p14="http://schemas.microsoft.com/office/powerpoint/2010/main" val="24981610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7">
            <a:extLst>
              <a:ext uri="{FF2B5EF4-FFF2-40B4-BE49-F238E27FC236}">
                <a16:creationId xmlns:a16="http://schemas.microsoft.com/office/drawing/2014/main" id="{5C2DE16F-F970-48AD-9E10-C5E7B12D4245}"/>
              </a:ext>
            </a:extLst>
          </p:cNvPr>
          <p:cNvGrpSpPr/>
          <p:nvPr/>
        </p:nvGrpSpPr>
        <p:grpSpPr>
          <a:xfrm>
            <a:off x="1023732" y="1409345"/>
            <a:ext cx="6236383" cy="4202993"/>
            <a:chOff x="6321043" y="1819193"/>
            <a:chExt cx="6236383" cy="4202993"/>
          </a:xfrm>
        </p:grpSpPr>
        <p:sp>
          <p:nvSpPr>
            <p:cNvPr id="4" name="Rounded Rectangle 36">
              <a:extLst>
                <a:ext uri="{FF2B5EF4-FFF2-40B4-BE49-F238E27FC236}">
                  <a16:creationId xmlns:a16="http://schemas.microsoft.com/office/drawing/2014/main" id="{CB4E4DC4-6C46-4EB3-96DA-0C27185022DD}"/>
                </a:ext>
              </a:extLst>
            </p:cNvPr>
            <p:cNvSpPr/>
            <p:nvPr/>
          </p:nvSpPr>
          <p:spPr>
            <a:xfrm>
              <a:off x="6321043" y="4114186"/>
              <a:ext cx="6236383" cy="1908000"/>
            </a:xfrm>
            <a:prstGeom prst="roundRect">
              <a:avLst>
                <a:gd name="adj" fmla="val 1140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endParaRPr>
            </a:p>
          </p:txBody>
        </p:sp>
        <p:sp>
          <p:nvSpPr>
            <p:cNvPr id="5" name="Rounded Rectangle 43">
              <a:extLst>
                <a:ext uri="{FF2B5EF4-FFF2-40B4-BE49-F238E27FC236}">
                  <a16:creationId xmlns:a16="http://schemas.microsoft.com/office/drawing/2014/main" id="{2A61EECA-234D-425A-B698-C6DD4A83E424}"/>
                </a:ext>
              </a:extLst>
            </p:cNvPr>
            <p:cNvSpPr/>
            <p:nvPr/>
          </p:nvSpPr>
          <p:spPr>
            <a:xfrm>
              <a:off x="6321043" y="1819193"/>
              <a:ext cx="6115199" cy="1908000"/>
            </a:xfrm>
            <a:prstGeom prst="roundRect">
              <a:avLst>
                <a:gd name="adj" fmla="val 98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6" name="Rectangle 5"/>
          <p:cNvSpPr/>
          <p:nvPr/>
        </p:nvSpPr>
        <p:spPr>
          <a:xfrm>
            <a:off x="1399143" y="1495794"/>
            <a:ext cx="4891488" cy="1631216"/>
          </a:xfrm>
          <a:prstGeom prst="rect">
            <a:avLst/>
          </a:prstGeom>
        </p:spPr>
        <p:txBody>
          <a:bodyPr wrap="square">
            <a:spAutoFit/>
          </a:bodyPr>
          <a:lstStyle/>
          <a:p>
            <a:r>
              <a:rPr lang="en-US" sz="2000" b="1" dirty="0">
                <a:solidFill>
                  <a:schemeClr val="bg2">
                    <a:lumMod val="50000"/>
                  </a:schemeClr>
                </a:solidFill>
              </a:rPr>
              <a:t>Many different adaptations, tests, and experiments have been left for the future due to lack of time (the   experiments with real data are usually very time consuming).</a:t>
            </a:r>
            <a:endParaRPr lang="ar-JO" sz="2000" b="1" dirty="0">
              <a:solidFill>
                <a:schemeClr val="bg2">
                  <a:lumMod val="50000"/>
                </a:schemeClr>
              </a:solidFill>
            </a:endParaRPr>
          </a:p>
        </p:txBody>
      </p:sp>
      <p:sp>
        <p:nvSpPr>
          <p:cNvPr id="7" name="Rectangle 6"/>
          <p:cNvSpPr/>
          <p:nvPr/>
        </p:nvSpPr>
        <p:spPr>
          <a:xfrm>
            <a:off x="1120048" y="3803039"/>
            <a:ext cx="6096000" cy="1631216"/>
          </a:xfrm>
          <a:prstGeom prst="rect">
            <a:avLst/>
          </a:prstGeom>
        </p:spPr>
        <p:txBody>
          <a:bodyPr>
            <a:spAutoFit/>
          </a:bodyPr>
          <a:lstStyle/>
          <a:p>
            <a:r>
              <a:rPr lang="en-US" sz="2000" b="1" dirty="0">
                <a:solidFill>
                  <a:schemeClr val="bg2">
                    <a:lumMod val="50000"/>
                  </a:schemeClr>
                </a:solidFill>
              </a:rPr>
              <a:t>There are some ideas that I would have liked to try during the description and the development of the healthy animal Software helps vet professionals manage their practice and provide remote health-related services to animal owners.</a:t>
            </a:r>
            <a:endParaRPr lang="ar-JO" sz="2000" b="1" dirty="0">
              <a:solidFill>
                <a:schemeClr val="bg2">
                  <a:lumMod val="50000"/>
                </a:schemeClr>
              </a:solidFill>
            </a:endParaRPr>
          </a:p>
        </p:txBody>
      </p:sp>
      <p:pic>
        <p:nvPicPr>
          <p:cNvPr id="90114" name="Picture 2" descr="C:\Users\user\Desktop\noura\istockphoto-1284636483-612x612.jpg"/>
          <p:cNvPicPr>
            <a:picLocks noChangeAspect="1" noChangeArrowheads="1"/>
          </p:cNvPicPr>
          <p:nvPr/>
        </p:nvPicPr>
        <p:blipFill>
          <a:blip r:embed="rId2"/>
          <a:srcRect/>
          <a:stretch>
            <a:fillRect/>
          </a:stretch>
        </p:blipFill>
        <p:spPr bwMode="auto">
          <a:xfrm>
            <a:off x="7711808" y="1861850"/>
            <a:ext cx="4010140" cy="4660135"/>
          </a:xfrm>
          <a:prstGeom prst="rect">
            <a:avLst/>
          </a:prstGeom>
          <a:noFill/>
        </p:spPr>
      </p:pic>
      <p:sp>
        <p:nvSpPr>
          <p:cNvPr id="9" name="Text Placeholder 71"/>
          <p:cNvSpPr txBox="1">
            <a:spLocks/>
          </p:cNvSpPr>
          <p:nvPr/>
        </p:nvSpPr>
        <p:spPr>
          <a:xfrm>
            <a:off x="312512" y="0"/>
            <a:ext cx="11573197" cy="724247"/>
          </a:xfrm>
          <a:prstGeom prst="rect">
            <a:avLst/>
          </a:prstGeom>
        </p:spPr>
        <p:txBody>
          <a:bodyPr/>
          <a:lstStyle/>
          <a:p>
            <a:pPr algn="ctr"/>
            <a:r>
              <a:rPr lang="en-US" altLang="ko-KR" sz="4800" b="1" dirty="0">
                <a:solidFill>
                  <a:schemeClr val="bg2">
                    <a:lumMod val="50000"/>
                  </a:schemeClr>
                </a:solidFill>
                <a:cs typeface="Arial" pitchFamily="34" charset="0"/>
              </a:rPr>
              <a:t>F</a:t>
            </a:r>
            <a:r>
              <a:rPr lang="en-US" sz="4800" b="1" dirty="0">
                <a:solidFill>
                  <a:schemeClr val="bg2">
                    <a:lumMod val="50000"/>
                  </a:schemeClr>
                </a:solidFill>
              </a:rPr>
              <a:t>uture Work</a:t>
            </a:r>
            <a:endParaRPr lang="ko-KR" altLang="en-US" sz="4800" dirty="0">
              <a:solidFill>
                <a:schemeClr val="bg2">
                  <a:lumMod val="50000"/>
                </a:schemeClr>
              </a:solidFill>
              <a:cs typeface="Arial"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358258-29A2-498A-BEB5-3F1E1DB2C649}"/>
              </a:ext>
            </a:extLst>
          </p:cNvPr>
          <p:cNvSpPr/>
          <p:nvPr/>
        </p:nvSpPr>
        <p:spPr>
          <a:xfrm>
            <a:off x="3638178" y="1857178"/>
            <a:ext cx="2227774" cy="448853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grpSp>
        <p:nvGrpSpPr>
          <p:cNvPr id="6" name="그룹 51">
            <a:extLst>
              <a:ext uri="{FF2B5EF4-FFF2-40B4-BE49-F238E27FC236}">
                <a16:creationId xmlns:a16="http://schemas.microsoft.com/office/drawing/2014/main" id="{18C9C2BA-86E2-4E3A-BE64-BC33B97B29C5}"/>
              </a:ext>
            </a:extLst>
          </p:cNvPr>
          <p:cNvGrpSpPr/>
          <p:nvPr/>
        </p:nvGrpSpPr>
        <p:grpSpPr>
          <a:xfrm>
            <a:off x="3514201" y="1811268"/>
            <a:ext cx="2581436" cy="882621"/>
            <a:chOff x="450595" y="2017425"/>
            <a:chExt cx="2753193" cy="882621"/>
          </a:xfrm>
        </p:grpSpPr>
        <p:sp>
          <p:nvSpPr>
            <p:cNvPr id="7" name="Rectangle 6">
              <a:extLst>
                <a:ext uri="{FF2B5EF4-FFF2-40B4-BE49-F238E27FC236}">
                  <a16:creationId xmlns:a16="http://schemas.microsoft.com/office/drawing/2014/main" id="{E907F7C4-3E7D-43CC-8FA8-E4E05E55877E}"/>
                </a:ext>
              </a:extLst>
            </p:cNvPr>
            <p:cNvSpPr/>
            <p:nvPr/>
          </p:nvSpPr>
          <p:spPr>
            <a:xfrm rot="10800000">
              <a:off x="450595" y="2144046"/>
              <a:ext cx="2015921" cy="61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8" name="Right Triangle 7">
              <a:extLst>
                <a:ext uri="{FF2B5EF4-FFF2-40B4-BE49-F238E27FC236}">
                  <a16:creationId xmlns:a16="http://schemas.microsoft.com/office/drawing/2014/main" id="{49F3128D-7D0F-4246-80CE-82D4D0D9805A}"/>
                </a:ext>
              </a:extLst>
            </p:cNvPr>
            <p:cNvSpPr/>
            <p:nvPr/>
          </p:nvSpPr>
          <p:spPr>
            <a:xfrm rot="10800000">
              <a:off x="460651" y="2756046"/>
              <a:ext cx="144000" cy="144000"/>
            </a:xfrm>
            <a:prstGeom prst="r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9" name="Isosceles Triangle 8">
              <a:extLst>
                <a:ext uri="{FF2B5EF4-FFF2-40B4-BE49-F238E27FC236}">
                  <a16:creationId xmlns:a16="http://schemas.microsoft.com/office/drawing/2014/main" id="{ABF892F9-C52C-420B-9C4E-2302331A5325}"/>
                </a:ext>
              </a:extLst>
            </p:cNvPr>
            <p:cNvSpPr/>
            <p:nvPr/>
          </p:nvSpPr>
          <p:spPr>
            <a:xfrm rot="5400000">
              <a:off x="2398218" y="2077097"/>
              <a:ext cx="865242" cy="745898"/>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sp>
        <p:nvSpPr>
          <p:cNvPr id="10" name="TextBox 9">
            <a:extLst>
              <a:ext uri="{FF2B5EF4-FFF2-40B4-BE49-F238E27FC236}">
                <a16:creationId xmlns:a16="http://schemas.microsoft.com/office/drawing/2014/main" id="{045A22DD-B7C8-4625-8E82-8B02A997F76D}"/>
              </a:ext>
            </a:extLst>
          </p:cNvPr>
          <p:cNvSpPr txBox="1"/>
          <p:nvPr/>
        </p:nvSpPr>
        <p:spPr>
          <a:xfrm>
            <a:off x="3767106" y="2730091"/>
            <a:ext cx="1890443" cy="3785652"/>
          </a:xfrm>
          <a:prstGeom prst="rect">
            <a:avLst/>
          </a:prstGeom>
          <a:noFill/>
        </p:spPr>
        <p:txBody>
          <a:bodyPr wrap="square" rtlCol="0">
            <a:spAutoFit/>
          </a:bodyPr>
          <a:lstStyle/>
          <a:p>
            <a:r>
              <a:rPr lang="en-US" sz="1600" dirty="0">
                <a:solidFill>
                  <a:schemeClr val="bg2">
                    <a:lumMod val="50000"/>
                  </a:schemeClr>
                </a:solidFill>
              </a:rPr>
              <a:t>‣ Online and offline access with autosave feature, so vets won’t lose work after disconnects.</a:t>
            </a:r>
          </a:p>
          <a:p>
            <a:r>
              <a:rPr lang="en-US" sz="1600" dirty="0">
                <a:solidFill>
                  <a:schemeClr val="bg2">
                    <a:lumMod val="50000"/>
                  </a:schemeClr>
                </a:solidFill>
              </a:rPr>
              <a:t>To link the (AI) code that we already done to the app properly, so the program becomes fully integrated.</a:t>
            </a:r>
          </a:p>
          <a:p>
            <a:r>
              <a:rPr lang="en-US" sz="1600" dirty="0"/>
              <a:t> </a:t>
            </a:r>
          </a:p>
          <a:p>
            <a:endParaRPr lang="en-US" sz="1600" dirty="0">
              <a:solidFill>
                <a:schemeClr val="bg2">
                  <a:lumMod val="50000"/>
                </a:schemeClr>
              </a:solidFill>
            </a:endParaRPr>
          </a:p>
        </p:txBody>
      </p:sp>
      <p:sp>
        <p:nvSpPr>
          <p:cNvPr id="15" name="Rectangle 14">
            <a:extLst>
              <a:ext uri="{FF2B5EF4-FFF2-40B4-BE49-F238E27FC236}">
                <a16:creationId xmlns:a16="http://schemas.microsoft.com/office/drawing/2014/main" id="{E9015F01-B78B-4F92-81D1-1FF86F2D4B4C}"/>
              </a:ext>
            </a:extLst>
          </p:cNvPr>
          <p:cNvSpPr/>
          <p:nvPr/>
        </p:nvSpPr>
        <p:spPr>
          <a:xfrm>
            <a:off x="6259742" y="1857178"/>
            <a:ext cx="2227774" cy="452158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nvGrpSpPr>
          <p:cNvPr id="19" name="그룹 50">
            <a:extLst>
              <a:ext uri="{FF2B5EF4-FFF2-40B4-BE49-F238E27FC236}">
                <a16:creationId xmlns:a16="http://schemas.microsoft.com/office/drawing/2014/main" id="{4278876D-575F-475E-A00E-351BF0D3DEF9}"/>
              </a:ext>
            </a:extLst>
          </p:cNvPr>
          <p:cNvGrpSpPr/>
          <p:nvPr/>
        </p:nvGrpSpPr>
        <p:grpSpPr>
          <a:xfrm>
            <a:off x="6157799" y="1811266"/>
            <a:ext cx="2581436" cy="882621"/>
            <a:chOff x="3267382" y="2017425"/>
            <a:chExt cx="2753193" cy="882621"/>
          </a:xfrm>
        </p:grpSpPr>
        <p:sp>
          <p:nvSpPr>
            <p:cNvPr id="20" name="Rectangle 19">
              <a:extLst>
                <a:ext uri="{FF2B5EF4-FFF2-40B4-BE49-F238E27FC236}">
                  <a16:creationId xmlns:a16="http://schemas.microsoft.com/office/drawing/2014/main" id="{DA0B716D-2BE3-4516-A2B4-CDCD7E1BE29A}"/>
                </a:ext>
              </a:extLst>
            </p:cNvPr>
            <p:cNvSpPr/>
            <p:nvPr/>
          </p:nvSpPr>
          <p:spPr>
            <a:xfrm rot="10800000">
              <a:off x="3267382" y="2144046"/>
              <a:ext cx="2015921" cy="61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21" name="Right Triangle 20">
              <a:extLst>
                <a:ext uri="{FF2B5EF4-FFF2-40B4-BE49-F238E27FC236}">
                  <a16:creationId xmlns:a16="http://schemas.microsoft.com/office/drawing/2014/main" id="{CB4977D7-05E7-45C8-8964-DFF5DD5F5480}"/>
                </a:ext>
              </a:extLst>
            </p:cNvPr>
            <p:cNvSpPr/>
            <p:nvPr/>
          </p:nvSpPr>
          <p:spPr>
            <a:xfrm rot="10800000">
              <a:off x="3277438" y="2756046"/>
              <a:ext cx="144000" cy="144000"/>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22" name="Isosceles Triangle 21">
              <a:extLst>
                <a:ext uri="{FF2B5EF4-FFF2-40B4-BE49-F238E27FC236}">
                  <a16:creationId xmlns:a16="http://schemas.microsoft.com/office/drawing/2014/main" id="{E2364A10-70C6-4154-9E5D-D4F8DAED1C01}"/>
                </a:ext>
              </a:extLst>
            </p:cNvPr>
            <p:cNvSpPr/>
            <p:nvPr/>
          </p:nvSpPr>
          <p:spPr>
            <a:xfrm rot="5400000">
              <a:off x="5215005" y="2077097"/>
              <a:ext cx="865242" cy="745898"/>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sp>
        <p:nvSpPr>
          <p:cNvPr id="23" name="TextBox 22">
            <a:extLst>
              <a:ext uri="{FF2B5EF4-FFF2-40B4-BE49-F238E27FC236}">
                <a16:creationId xmlns:a16="http://schemas.microsoft.com/office/drawing/2014/main" id="{BCBBB986-ABB7-4316-AA70-DE1B8C740BAC}"/>
              </a:ext>
            </a:extLst>
          </p:cNvPr>
          <p:cNvSpPr txBox="1"/>
          <p:nvPr/>
        </p:nvSpPr>
        <p:spPr>
          <a:xfrm>
            <a:off x="6402758" y="2630939"/>
            <a:ext cx="1890443" cy="2308324"/>
          </a:xfrm>
          <a:prstGeom prst="rect">
            <a:avLst/>
          </a:prstGeom>
          <a:noFill/>
        </p:spPr>
        <p:txBody>
          <a:bodyPr wrap="square" rtlCol="0">
            <a:spAutoFit/>
          </a:bodyPr>
          <a:lstStyle/>
          <a:p>
            <a:r>
              <a:rPr lang="en-US" sz="1600" dirty="0">
                <a:solidFill>
                  <a:schemeClr val="bg2">
                    <a:lumMod val="50000"/>
                  </a:schemeClr>
                </a:solidFill>
              </a:rPr>
              <a:t>‣ Not every case requires a pet examination. A live chat is great when pet owners want to simply discuss the diet, medications, and current diagnoses</a:t>
            </a:r>
          </a:p>
        </p:txBody>
      </p:sp>
      <p:sp>
        <p:nvSpPr>
          <p:cNvPr id="28" name="Rectangle 27">
            <a:extLst>
              <a:ext uri="{FF2B5EF4-FFF2-40B4-BE49-F238E27FC236}">
                <a16:creationId xmlns:a16="http://schemas.microsoft.com/office/drawing/2014/main" id="{2AE7AF38-DD92-450E-9E97-254B91A53BE4}"/>
              </a:ext>
            </a:extLst>
          </p:cNvPr>
          <p:cNvSpPr/>
          <p:nvPr/>
        </p:nvSpPr>
        <p:spPr>
          <a:xfrm>
            <a:off x="8881304" y="1857177"/>
            <a:ext cx="2818609" cy="457667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32" name="Rectangle 31">
            <a:extLst>
              <a:ext uri="{FF2B5EF4-FFF2-40B4-BE49-F238E27FC236}">
                <a16:creationId xmlns:a16="http://schemas.microsoft.com/office/drawing/2014/main" id="{A9FAC7D5-B84C-4C2E-9A0C-F12737B5495C}"/>
              </a:ext>
            </a:extLst>
          </p:cNvPr>
          <p:cNvSpPr/>
          <p:nvPr/>
        </p:nvSpPr>
        <p:spPr>
          <a:xfrm rot="10800000">
            <a:off x="8757331" y="1904836"/>
            <a:ext cx="1890158" cy="61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33" name="TextBox 32">
            <a:extLst>
              <a:ext uri="{FF2B5EF4-FFF2-40B4-BE49-F238E27FC236}">
                <a16:creationId xmlns:a16="http://schemas.microsoft.com/office/drawing/2014/main" id="{105A3914-4236-4F57-9B53-E3A4F450C659}"/>
              </a:ext>
            </a:extLst>
          </p:cNvPr>
          <p:cNvSpPr txBox="1"/>
          <p:nvPr/>
        </p:nvSpPr>
        <p:spPr>
          <a:xfrm>
            <a:off x="8906753" y="2509754"/>
            <a:ext cx="2771126" cy="4031873"/>
          </a:xfrm>
          <a:prstGeom prst="rect">
            <a:avLst/>
          </a:prstGeom>
          <a:noFill/>
        </p:spPr>
        <p:txBody>
          <a:bodyPr wrap="square" rtlCol="0">
            <a:spAutoFit/>
          </a:bodyPr>
          <a:lstStyle/>
          <a:p>
            <a:r>
              <a:rPr lang="en-US" sz="1200" dirty="0"/>
              <a:t>‣ </a:t>
            </a:r>
            <a:r>
              <a:rPr lang="en-US" sz="1600" dirty="0">
                <a:solidFill>
                  <a:schemeClr val="bg2">
                    <a:lumMod val="50000"/>
                  </a:schemeClr>
                </a:solidFill>
              </a:rPr>
              <a:t>Video conferencing (telemedicine): Advanced video conferencing features in a healthcare app for doctors allow your clinic to provide vet telemedicine services. Your vets can use the app to:</a:t>
            </a:r>
          </a:p>
          <a:p>
            <a:r>
              <a:rPr lang="en-US" sz="1600" dirty="0">
                <a:solidFill>
                  <a:schemeClr val="bg2">
                    <a:lumMod val="50000"/>
                  </a:schemeClr>
                </a:solidFill>
              </a:rPr>
              <a:t> Consult pet owners via video calls examine pets on a screen and give instructions (like exposing the pet’s skin, checking heart rate, or capturing how the pet walks or runs).</a:t>
            </a:r>
          </a:p>
          <a:p>
            <a:r>
              <a:rPr lang="en-US" altLang="ko-KR" sz="1600" dirty="0">
                <a:solidFill>
                  <a:schemeClr val="bg2">
                    <a:lumMod val="50000"/>
                  </a:schemeClr>
                </a:solidFill>
                <a:cs typeface="Arial" pitchFamily="34" charset="0"/>
              </a:rPr>
              <a:t>colors, photos and Text. </a:t>
            </a:r>
          </a:p>
        </p:txBody>
      </p:sp>
      <p:grpSp>
        <p:nvGrpSpPr>
          <p:cNvPr id="34" name="그룹 49">
            <a:extLst>
              <a:ext uri="{FF2B5EF4-FFF2-40B4-BE49-F238E27FC236}">
                <a16:creationId xmlns:a16="http://schemas.microsoft.com/office/drawing/2014/main" id="{C2EB2C3F-044F-49B1-B764-E12D295C83E4}"/>
              </a:ext>
            </a:extLst>
          </p:cNvPr>
          <p:cNvGrpSpPr/>
          <p:nvPr/>
        </p:nvGrpSpPr>
        <p:grpSpPr>
          <a:xfrm>
            <a:off x="8755743" y="1767199"/>
            <a:ext cx="2572007" cy="882621"/>
            <a:chOff x="6094224" y="2017425"/>
            <a:chExt cx="2743137" cy="882621"/>
          </a:xfrm>
        </p:grpSpPr>
        <p:sp>
          <p:nvSpPr>
            <p:cNvPr id="35" name="Right Triangle 34">
              <a:extLst>
                <a:ext uri="{FF2B5EF4-FFF2-40B4-BE49-F238E27FC236}">
                  <a16:creationId xmlns:a16="http://schemas.microsoft.com/office/drawing/2014/main" id="{4557CA5A-7BE9-43D2-A4FB-72D324822978}"/>
                </a:ext>
              </a:extLst>
            </p:cNvPr>
            <p:cNvSpPr/>
            <p:nvPr/>
          </p:nvSpPr>
          <p:spPr>
            <a:xfrm rot="10800000">
              <a:off x="6094224" y="2756046"/>
              <a:ext cx="144000" cy="144000"/>
            </a:xfrm>
            <a:prstGeom prst="r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36" name="Isosceles Triangle 35">
              <a:extLst>
                <a:ext uri="{FF2B5EF4-FFF2-40B4-BE49-F238E27FC236}">
                  <a16:creationId xmlns:a16="http://schemas.microsoft.com/office/drawing/2014/main" id="{288951F0-1CE5-41E5-9B0B-5A21F737D0F6}"/>
                </a:ext>
              </a:extLst>
            </p:cNvPr>
            <p:cNvSpPr/>
            <p:nvPr/>
          </p:nvSpPr>
          <p:spPr>
            <a:xfrm rot="5400000">
              <a:off x="8031791" y="2077097"/>
              <a:ext cx="865242" cy="745898"/>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sp>
        <p:nvSpPr>
          <p:cNvPr id="41" name="Rectangle 3">
            <a:extLst>
              <a:ext uri="{FF2B5EF4-FFF2-40B4-BE49-F238E27FC236}">
                <a16:creationId xmlns:a16="http://schemas.microsoft.com/office/drawing/2014/main" id="{7F203AB9-6E53-4BD5-A69B-A949BBB91F6D}"/>
              </a:ext>
            </a:extLst>
          </p:cNvPr>
          <p:cNvSpPr/>
          <p:nvPr/>
        </p:nvSpPr>
        <p:spPr>
          <a:xfrm>
            <a:off x="1016612" y="1857178"/>
            <a:ext cx="2227774" cy="448853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grpSp>
        <p:nvGrpSpPr>
          <p:cNvPr id="45" name="그룹 60">
            <a:extLst>
              <a:ext uri="{FF2B5EF4-FFF2-40B4-BE49-F238E27FC236}">
                <a16:creationId xmlns:a16="http://schemas.microsoft.com/office/drawing/2014/main" id="{E10A83F7-A4B7-4EFE-9BEC-378C60581675}"/>
              </a:ext>
            </a:extLst>
          </p:cNvPr>
          <p:cNvGrpSpPr/>
          <p:nvPr/>
        </p:nvGrpSpPr>
        <p:grpSpPr>
          <a:xfrm>
            <a:off x="903653" y="1745166"/>
            <a:ext cx="2581436" cy="882621"/>
            <a:chOff x="450595" y="2017425"/>
            <a:chExt cx="2753193" cy="882621"/>
          </a:xfrm>
        </p:grpSpPr>
        <p:sp>
          <p:nvSpPr>
            <p:cNvPr id="46" name="Rectangle 6">
              <a:extLst>
                <a:ext uri="{FF2B5EF4-FFF2-40B4-BE49-F238E27FC236}">
                  <a16:creationId xmlns:a16="http://schemas.microsoft.com/office/drawing/2014/main" id="{2D2F8BCD-4660-4E90-A2B9-22CB61AABC8F}"/>
                </a:ext>
              </a:extLst>
            </p:cNvPr>
            <p:cNvSpPr/>
            <p:nvPr/>
          </p:nvSpPr>
          <p:spPr>
            <a:xfrm rot="10800000">
              <a:off x="450595" y="2144046"/>
              <a:ext cx="2015921" cy="61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47" name="Right Triangle 7">
              <a:extLst>
                <a:ext uri="{FF2B5EF4-FFF2-40B4-BE49-F238E27FC236}">
                  <a16:creationId xmlns:a16="http://schemas.microsoft.com/office/drawing/2014/main" id="{DDD38A03-6C9C-4BA1-BE83-70D44F02E125}"/>
                </a:ext>
              </a:extLst>
            </p:cNvPr>
            <p:cNvSpPr/>
            <p:nvPr/>
          </p:nvSpPr>
          <p:spPr>
            <a:xfrm rot="10800000">
              <a:off x="460651" y="2756046"/>
              <a:ext cx="144000" cy="14400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48" name="Isosceles Triangle 8">
              <a:extLst>
                <a:ext uri="{FF2B5EF4-FFF2-40B4-BE49-F238E27FC236}">
                  <a16:creationId xmlns:a16="http://schemas.microsoft.com/office/drawing/2014/main" id="{431A4BAB-2F31-4D0F-8C9E-D9F3E0F44858}"/>
                </a:ext>
              </a:extLst>
            </p:cNvPr>
            <p:cNvSpPr/>
            <p:nvPr/>
          </p:nvSpPr>
          <p:spPr>
            <a:xfrm rot="5400000">
              <a:off x="2398218" y="2077097"/>
              <a:ext cx="865242" cy="74589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sp>
        <p:nvSpPr>
          <p:cNvPr id="49" name="TextBox 48">
            <a:extLst>
              <a:ext uri="{FF2B5EF4-FFF2-40B4-BE49-F238E27FC236}">
                <a16:creationId xmlns:a16="http://schemas.microsoft.com/office/drawing/2014/main" id="{35B822F4-4CF1-4772-BD32-E4772A3A4FAA}"/>
              </a:ext>
            </a:extLst>
          </p:cNvPr>
          <p:cNvSpPr txBox="1"/>
          <p:nvPr/>
        </p:nvSpPr>
        <p:spPr>
          <a:xfrm>
            <a:off x="1090456" y="2531788"/>
            <a:ext cx="2082402" cy="3293209"/>
          </a:xfrm>
          <a:prstGeom prst="rect">
            <a:avLst/>
          </a:prstGeom>
          <a:noFill/>
        </p:spPr>
        <p:txBody>
          <a:bodyPr wrap="square" rtlCol="0">
            <a:spAutoFit/>
          </a:bodyPr>
          <a:lstStyle/>
          <a:p>
            <a:r>
              <a:rPr lang="en-US" altLang="ko-KR" sz="1600" dirty="0">
                <a:solidFill>
                  <a:schemeClr val="tx1">
                    <a:lumMod val="65000"/>
                    <a:lumOff val="35000"/>
                  </a:schemeClr>
                </a:solidFill>
                <a:cs typeface="Arial" pitchFamily="34" charset="0"/>
              </a:rPr>
              <a:t>It could be interesting to consider the Remote access to the pet’s medical data to help find critical information Multi-device compatibility, so they can create and edit medical notes from their tablets and smartphone.</a:t>
            </a:r>
          </a:p>
        </p:txBody>
      </p:sp>
      <p:sp>
        <p:nvSpPr>
          <p:cNvPr id="54" name="Text Placeholder 71"/>
          <p:cNvSpPr txBox="1">
            <a:spLocks/>
          </p:cNvSpPr>
          <p:nvPr/>
        </p:nvSpPr>
        <p:spPr>
          <a:xfrm>
            <a:off x="312512" y="0"/>
            <a:ext cx="11573197" cy="724247"/>
          </a:xfrm>
          <a:prstGeom prst="rect">
            <a:avLst/>
          </a:prstGeom>
        </p:spPr>
        <p:txBody>
          <a:bodyPr/>
          <a:lstStyle/>
          <a:p>
            <a:pPr algn="ctr"/>
            <a:r>
              <a:rPr lang="en-US" altLang="ko-KR" sz="4800" b="1" dirty="0">
                <a:solidFill>
                  <a:schemeClr val="bg2">
                    <a:lumMod val="50000"/>
                  </a:schemeClr>
                </a:solidFill>
                <a:cs typeface="Arial" pitchFamily="34" charset="0"/>
              </a:rPr>
              <a:t>F</a:t>
            </a:r>
            <a:r>
              <a:rPr lang="en-US" sz="4800" b="1" dirty="0">
                <a:solidFill>
                  <a:schemeClr val="bg2">
                    <a:lumMod val="50000"/>
                  </a:schemeClr>
                </a:solidFill>
              </a:rPr>
              <a:t>uture Work</a:t>
            </a:r>
            <a:endParaRPr lang="ko-KR" altLang="en-US" sz="4800" dirty="0">
              <a:solidFill>
                <a:schemeClr val="bg2">
                  <a:lumMod val="50000"/>
                </a:schemeClr>
              </a:solidFill>
              <a:cs typeface="Arial"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F8EF26-7AD5-4E7F-95B3-9A57CF80C483}"/>
              </a:ext>
            </a:extLst>
          </p:cNvPr>
          <p:cNvSpPr txBox="1"/>
          <p:nvPr/>
        </p:nvSpPr>
        <p:spPr>
          <a:xfrm>
            <a:off x="-2322" y="4914786"/>
            <a:ext cx="12191999"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 </a:t>
            </a:r>
            <a:endParaRPr lang="ko-KR" altLang="en-US" sz="6000" dirty="0">
              <a:solidFill>
                <a:schemeClr val="bg1"/>
              </a:solidFill>
              <a:cs typeface="Arial" pitchFamily="34" charset="0"/>
            </a:endParaRPr>
          </a:p>
        </p:txBody>
      </p:sp>
    </p:spTree>
    <p:extLst>
      <p:ext uri="{BB962C8B-B14F-4D97-AF65-F5344CB8AC3E}">
        <p14:creationId xmlns:p14="http://schemas.microsoft.com/office/powerpoint/2010/main" val="821656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66" name="Rectangle 65"/>
          <p:cNvSpPr/>
          <p:nvPr/>
        </p:nvSpPr>
        <p:spPr>
          <a:xfrm>
            <a:off x="4374313" y="5253487"/>
            <a:ext cx="3320450" cy="769441"/>
          </a:xfrm>
          <a:prstGeom prst="rect">
            <a:avLst/>
          </a:prstGeom>
        </p:spPr>
        <p:txBody>
          <a:bodyPr wrap="square">
            <a:spAutoFit/>
          </a:bodyPr>
          <a:lstStyle/>
          <a:p>
            <a:pPr algn="ctr"/>
            <a:r>
              <a:rPr lang="en-US" altLang="ko-KR" sz="4400" dirty="0">
                <a:solidFill>
                  <a:schemeClr val="bg1"/>
                </a:solidFill>
                <a:latin typeface="Bahnschrift SemiBold Condensed" pitchFamily="34" charset="0"/>
                <a:cs typeface="Arial" pitchFamily="34" charset="0"/>
              </a:rPr>
              <a:t>Helthy Animal</a:t>
            </a:r>
            <a:endParaRPr lang="ko-KR" altLang="en-US" sz="4400" dirty="0">
              <a:solidFill>
                <a:schemeClr val="bg1"/>
              </a:solidFill>
              <a:latin typeface="Bahnschrift SemiBold Condensed" pitchFamily="34" charset="0"/>
              <a:cs typeface="Arial" pitchFamily="34" charset="0"/>
            </a:endParaRPr>
          </a:p>
        </p:txBody>
      </p:sp>
      <p:graphicFrame>
        <p:nvGraphicFramePr>
          <p:cNvPr id="5" name="Table 4">
            <a:extLst>
              <a:ext uri="{FF2B5EF4-FFF2-40B4-BE49-F238E27FC236}">
                <a16:creationId xmlns:a16="http://schemas.microsoft.com/office/drawing/2014/main" id="{5585C039-CA6B-60F6-2D21-0048B0A4982A}"/>
              </a:ext>
            </a:extLst>
          </p:cNvPr>
          <p:cNvGraphicFramePr>
            <a:graphicFrameLocks noGrp="1"/>
          </p:cNvGraphicFramePr>
          <p:nvPr>
            <p:extLst>
              <p:ext uri="{D42A27DB-BD31-4B8C-83A1-F6EECF244321}">
                <p14:modId xmlns:p14="http://schemas.microsoft.com/office/powerpoint/2010/main" val="3079760708"/>
              </p:ext>
            </p:extLst>
          </p:nvPr>
        </p:nvGraphicFramePr>
        <p:xfrm>
          <a:off x="6167120" y="1473200"/>
          <a:ext cx="2174240" cy="1178560"/>
        </p:xfrm>
        <a:graphic>
          <a:graphicData uri="http://schemas.openxmlformats.org/drawingml/2006/table">
            <a:tbl>
              <a:tblPr/>
              <a:tblGrid>
                <a:gridCol w="2174240">
                  <a:extLst>
                    <a:ext uri="{9D8B030D-6E8A-4147-A177-3AD203B41FA5}">
                      <a16:colId xmlns:a16="http://schemas.microsoft.com/office/drawing/2014/main" val="257279010"/>
                    </a:ext>
                  </a:extLst>
                </a:gridCol>
              </a:tblGrid>
              <a:tr h="1178560">
                <a:tc>
                  <a:txBody>
                    <a:bodyPr/>
                    <a:lstStyle/>
                    <a:p>
                      <a:r>
                        <a:rPr lang="en-GB" sz="3200" dirty="0"/>
                        <a:t>Point Of Sale System</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3108900557"/>
                  </a:ext>
                </a:extLst>
              </a:tr>
            </a:tbl>
          </a:graphicData>
        </a:graphic>
      </p:graphicFrame>
    </p:spTree>
    <p:extLst>
      <p:ext uri="{BB962C8B-B14F-4D97-AF65-F5344CB8AC3E}">
        <p14:creationId xmlns:p14="http://schemas.microsoft.com/office/powerpoint/2010/main" val="3021173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7000" b="-87000"/>
          </a:stretch>
        </a:blip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7185F55-A72D-42DB-BBC9-F4AD452B64BD}"/>
              </a:ext>
            </a:extLst>
          </p:cNvPr>
          <p:cNvGrpSpPr/>
          <p:nvPr/>
        </p:nvGrpSpPr>
        <p:grpSpPr>
          <a:xfrm>
            <a:off x="6229444" y="376712"/>
            <a:ext cx="5438895" cy="830997"/>
            <a:chOff x="6082545" y="925124"/>
            <a:chExt cx="5438895" cy="830997"/>
          </a:xfrm>
        </p:grpSpPr>
        <p:sp>
          <p:nvSpPr>
            <p:cNvPr id="7" name="TextBox 6">
              <a:extLst>
                <a:ext uri="{FF2B5EF4-FFF2-40B4-BE49-F238E27FC236}">
                  <a16:creationId xmlns:a16="http://schemas.microsoft.com/office/drawing/2014/main" id="{A7118BA1-AE60-4BC8-ADB8-1FC36AEB2843}"/>
                </a:ext>
              </a:extLst>
            </p:cNvPr>
            <p:cNvSpPr txBox="1"/>
            <p:nvPr/>
          </p:nvSpPr>
          <p:spPr>
            <a:xfrm>
              <a:off x="7013748" y="1155957"/>
              <a:ext cx="4507692" cy="369332"/>
            </a:xfrm>
            <a:prstGeom prst="rect">
              <a:avLst/>
            </a:prstGeom>
            <a:noFill/>
          </p:spPr>
          <p:txBody>
            <a:bodyPr wrap="square" lIns="108000" rIns="108000" rtlCol="0">
              <a:spAutoFit/>
            </a:bodyPr>
            <a:lstStyle/>
            <a:p>
              <a:r>
                <a:rPr lang="en-US" altLang="ko-KR" b="1" dirty="0">
                  <a:cs typeface="Arial" pitchFamily="34" charset="0"/>
                </a:rPr>
                <a:t>Introduction</a:t>
              </a:r>
              <a:endParaRPr lang="ko-KR" altLang="en-US" b="1" dirty="0">
                <a:cs typeface="Arial" pitchFamily="34" charset="0"/>
              </a:endParaRPr>
            </a:p>
          </p:txBody>
        </p:sp>
        <p:sp>
          <p:nvSpPr>
            <p:cNvPr id="8" name="TextBox 7">
              <a:extLst>
                <a:ext uri="{FF2B5EF4-FFF2-40B4-BE49-F238E27FC236}">
                  <a16:creationId xmlns:a16="http://schemas.microsoft.com/office/drawing/2014/main" id="{647A8A5F-12E3-4B81-86BB-EC251F799D0F}"/>
                </a:ext>
              </a:extLst>
            </p:cNvPr>
            <p:cNvSpPr txBox="1"/>
            <p:nvPr/>
          </p:nvSpPr>
          <p:spPr>
            <a:xfrm>
              <a:off x="6082545" y="925124"/>
              <a:ext cx="958096" cy="830997"/>
            </a:xfrm>
            <a:prstGeom prst="rect">
              <a:avLst/>
            </a:prstGeom>
            <a:noFill/>
          </p:spPr>
          <p:txBody>
            <a:bodyPr wrap="square" lIns="108000" rIns="108000" rtlCol="0">
              <a:spAutoFit/>
            </a:bodyPr>
            <a:lstStyle/>
            <a:p>
              <a:pPr algn="ctr"/>
              <a:r>
                <a:rPr lang="en-US" altLang="ko-KR" sz="4800" dirty="0">
                  <a:cs typeface="Arial" pitchFamily="34" charset="0"/>
                </a:rPr>
                <a:t>01</a:t>
              </a:r>
              <a:endParaRPr lang="ko-KR" altLang="en-US" sz="4800" dirty="0">
                <a:cs typeface="Arial" pitchFamily="34" charset="0"/>
              </a:endParaRPr>
            </a:p>
          </p:txBody>
        </p:sp>
      </p:grpSp>
      <p:grpSp>
        <p:nvGrpSpPr>
          <p:cNvPr id="12" name="Group 11">
            <a:extLst>
              <a:ext uri="{FF2B5EF4-FFF2-40B4-BE49-F238E27FC236}">
                <a16:creationId xmlns:a16="http://schemas.microsoft.com/office/drawing/2014/main" id="{191557DF-74C4-48F9-9B63-314D9017CB3F}"/>
              </a:ext>
            </a:extLst>
          </p:cNvPr>
          <p:cNvGrpSpPr/>
          <p:nvPr/>
        </p:nvGrpSpPr>
        <p:grpSpPr>
          <a:xfrm>
            <a:off x="6209294" y="1684092"/>
            <a:ext cx="5405256" cy="830997"/>
            <a:chOff x="6116184" y="902203"/>
            <a:chExt cx="5405256" cy="830997"/>
          </a:xfrm>
        </p:grpSpPr>
        <p:sp>
          <p:nvSpPr>
            <p:cNvPr id="17" name="TextBox 16">
              <a:extLst>
                <a:ext uri="{FF2B5EF4-FFF2-40B4-BE49-F238E27FC236}">
                  <a16:creationId xmlns:a16="http://schemas.microsoft.com/office/drawing/2014/main" id="{6AF71C38-BE97-4370-9068-E771AD4DA5F7}"/>
                </a:ext>
              </a:extLst>
            </p:cNvPr>
            <p:cNvSpPr txBox="1"/>
            <p:nvPr/>
          </p:nvSpPr>
          <p:spPr>
            <a:xfrm>
              <a:off x="7013748" y="1155957"/>
              <a:ext cx="4507692" cy="369332"/>
            </a:xfrm>
            <a:prstGeom prst="rect">
              <a:avLst/>
            </a:prstGeom>
            <a:noFill/>
          </p:spPr>
          <p:txBody>
            <a:bodyPr wrap="square" lIns="108000" rIns="108000" rtlCol="0">
              <a:spAutoFit/>
            </a:bodyPr>
            <a:lstStyle/>
            <a:p>
              <a:r>
                <a:rPr lang="en-US" altLang="ko-KR" b="1" dirty="0">
                  <a:cs typeface="Arial" pitchFamily="34" charset="0"/>
                </a:rPr>
                <a:t>Problem</a:t>
              </a:r>
              <a:endParaRPr lang="ko-KR" altLang="en-US" b="1" dirty="0">
                <a:cs typeface="Arial" pitchFamily="34" charset="0"/>
              </a:endParaRPr>
            </a:p>
          </p:txBody>
        </p:sp>
        <p:sp>
          <p:nvSpPr>
            <p:cNvPr id="15" name="TextBox 14">
              <a:extLst>
                <a:ext uri="{FF2B5EF4-FFF2-40B4-BE49-F238E27FC236}">
                  <a16:creationId xmlns:a16="http://schemas.microsoft.com/office/drawing/2014/main" id="{6050B803-2570-4371-B566-4B8AB4009478}"/>
                </a:ext>
              </a:extLst>
            </p:cNvPr>
            <p:cNvSpPr txBox="1"/>
            <p:nvPr/>
          </p:nvSpPr>
          <p:spPr>
            <a:xfrm>
              <a:off x="6116184" y="902203"/>
              <a:ext cx="958096" cy="830997"/>
            </a:xfrm>
            <a:prstGeom prst="rect">
              <a:avLst/>
            </a:prstGeom>
            <a:noFill/>
          </p:spPr>
          <p:txBody>
            <a:bodyPr wrap="square" lIns="108000" rIns="108000" rtlCol="0">
              <a:spAutoFit/>
            </a:bodyPr>
            <a:lstStyle/>
            <a:p>
              <a:pPr algn="ctr"/>
              <a:r>
                <a:rPr lang="en-US" altLang="ko-KR" sz="4800" dirty="0">
                  <a:cs typeface="Arial" pitchFamily="34" charset="0"/>
                </a:rPr>
                <a:t>02</a:t>
              </a:r>
              <a:endParaRPr lang="ko-KR" altLang="en-US" sz="4800" dirty="0">
                <a:cs typeface="Arial" pitchFamily="34" charset="0"/>
              </a:endParaRPr>
            </a:p>
          </p:txBody>
        </p:sp>
      </p:grpSp>
      <p:grpSp>
        <p:nvGrpSpPr>
          <p:cNvPr id="18" name="Group 17">
            <a:extLst>
              <a:ext uri="{FF2B5EF4-FFF2-40B4-BE49-F238E27FC236}">
                <a16:creationId xmlns:a16="http://schemas.microsoft.com/office/drawing/2014/main" id="{278AD901-4E5D-45E8-AEF0-9EB76777D3ED}"/>
              </a:ext>
            </a:extLst>
          </p:cNvPr>
          <p:cNvGrpSpPr/>
          <p:nvPr/>
        </p:nvGrpSpPr>
        <p:grpSpPr>
          <a:xfrm>
            <a:off x="6190938" y="2802514"/>
            <a:ext cx="5470805" cy="830997"/>
            <a:chOff x="6050635" y="894465"/>
            <a:chExt cx="5470805" cy="830997"/>
          </a:xfrm>
        </p:grpSpPr>
        <p:sp>
          <p:nvSpPr>
            <p:cNvPr id="23" name="TextBox 22">
              <a:extLst>
                <a:ext uri="{FF2B5EF4-FFF2-40B4-BE49-F238E27FC236}">
                  <a16:creationId xmlns:a16="http://schemas.microsoft.com/office/drawing/2014/main" id="{6D355114-DD6F-4C9D-A980-125CAF82273F}"/>
                </a:ext>
              </a:extLst>
            </p:cNvPr>
            <p:cNvSpPr txBox="1"/>
            <p:nvPr/>
          </p:nvSpPr>
          <p:spPr>
            <a:xfrm>
              <a:off x="7013748" y="1155957"/>
              <a:ext cx="4507692" cy="369332"/>
            </a:xfrm>
            <a:prstGeom prst="rect">
              <a:avLst/>
            </a:prstGeom>
            <a:noFill/>
          </p:spPr>
          <p:txBody>
            <a:bodyPr wrap="square" lIns="108000" rIns="108000" rtlCol="0">
              <a:spAutoFit/>
            </a:bodyPr>
            <a:lstStyle/>
            <a:p>
              <a:endParaRPr lang="ko-KR" altLang="en-US" b="1" dirty="0">
                <a:solidFill>
                  <a:schemeClr val="bg1"/>
                </a:solidFill>
                <a:cs typeface="Arial" pitchFamily="34" charset="0"/>
              </a:endParaRPr>
            </a:p>
          </p:txBody>
        </p:sp>
        <p:sp>
          <p:nvSpPr>
            <p:cNvPr id="21" name="TextBox 20">
              <a:extLst>
                <a:ext uri="{FF2B5EF4-FFF2-40B4-BE49-F238E27FC236}">
                  <a16:creationId xmlns:a16="http://schemas.microsoft.com/office/drawing/2014/main" id="{B6263DFF-3BE9-4D4A-8E97-9E92061345AA}"/>
                </a:ext>
              </a:extLst>
            </p:cNvPr>
            <p:cNvSpPr txBox="1"/>
            <p:nvPr/>
          </p:nvSpPr>
          <p:spPr>
            <a:xfrm>
              <a:off x="6050635" y="894465"/>
              <a:ext cx="958096" cy="830997"/>
            </a:xfrm>
            <a:prstGeom prst="rect">
              <a:avLst/>
            </a:prstGeom>
            <a:noFill/>
          </p:spPr>
          <p:txBody>
            <a:bodyPr wrap="square" lIns="108000" rIns="108000" rtlCol="0">
              <a:spAutoFit/>
            </a:bodyPr>
            <a:lstStyle/>
            <a:p>
              <a:pPr algn="ctr"/>
              <a:r>
                <a:rPr lang="en-US" altLang="ko-KR" sz="4800" dirty="0">
                  <a:cs typeface="Arial" pitchFamily="34" charset="0"/>
                </a:rPr>
                <a:t>03</a:t>
              </a:r>
              <a:endParaRPr lang="ko-KR" altLang="en-US" sz="4800" dirty="0">
                <a:cs typeface="Arial" pitchFamily="34" charset="0"/>
              </a:endParaRPr>
            </a:p>
          </p:txBody>
        </p:sp>
      </p:grpSp>
      <p:grpSp>
        <p:nvGrpSpPr>
          <p:cNvPr id="24" name="Group 23">
            <a:extLst>
              <a:ext uri="{FF2B5EF4-FFF2-40B4-BE49-F238E27FC236}">
                <a16:creationId xmlns:a16="http://schemas.microsoft.com/office/drawing/2014/main" id="{C66D418D-0DE2-4935-8535-4ECFF3065584}"/>
              </a:ext>
            </a:extLst>
          </p:cNvPr>
          <p:cNvGrpSpPr/>
          <p:nvPr/>
        </p:nvGrpSpPr>
        <p:grpSpPr>
          <a:xfrm>
            <a:off x="6209294" y="4063148"/>
            <a:ext cx="5459045" cy="888343"/>
            <a:chOff x="6062395" y="883167"/>
            <a:chExt cx="5459045" cy="888343"/>
          </a:xfrm>
        </p:grpSpPr>
        <p:grpSp>
          <p:nvGrpSpPr>
            <p:cNvPr id="26" name="Group 25">
              <a:extLst>
                <a:ext uri="{FF2B5EF4-FFF2-40B4-BE49-F238E27FC236}">
                  <a16:creationId xmlns:a16="http://schemas.microsoft.com/office/drawing/2014/main" id="{7A22399B-AC19-4E00-B999-F610E8311F2B}"/>
                </a:ext>
              </a:extLst>
            </p:cNvPr>
            <p:cNvGrpSpPr/>
            <p:nvPr/>
          </p:nvGrpSpPr>
          <p:grpSpPr>
            <a:xfrm>
              <a:off x="7013748" y="1155957"/>
              <a:ext cx="4507692" cy="615553"/>
              <a:chOff x="7083274" y="1682246"/>
              <a:chExt cx="4507692" cy="615553"/>
            </a:xfrm>
          </p:grpSpPr>
          <p:sp>
            <p:nvSpPr>
              <p:cNvPr id="28" name="TextBox 27">
                <a:extLst>
                  <a:ext uri="{FF2B5EF4-FFF2-40B4-BE49-F238E27FC236}">
                    <a16:creationId xmlns:a16="http://schemas.microsoft.com/office/drawing/2014/main" id="{97460949-AF19-4033-B474-DDEB27D7F4F7}"/>
                  </a:ext>
                </a:extLst>
              </p:cNvPr>
              <p:cNvSpPr txBox="1"/>
              <p:nvPr/>
            </p:nvSpPr>
            <p:spPr>
              <a:xfrm>
                <a:off x="7083274" y="2020800"/>
                <a:ext cx="4507692" cy="276999"/>
              </a:xfrm>
              <a:prstGeom prst="rect">
                <a:avLst/>
              </a:prstGeom>
              <a:noFill/>
            </p:spPr>
            <p:txBody>
              <a:bodyPr wrap="square" rtlCol="0">
                <a:spAutoFit/>
              </a:bodyPr>
              <a:lstStyle/>
              <a:p>
                <a:endParaRPr lang="en-US" altLang="ko-KR" sz="1200" dirty="0">
                  <a:solidFill>
                    <a:schemeClr val="bg1"/>
                  </a:solidFill>
                  <a:cs typeface="Arial" pitchFamily="34" charset="0"/>
                </a:endParaRPr>
              </a:p>
            </p:txBody>
          </p:sp>
          <p:sp>
            <p:nvSpPr>
              <p:cNvPr id="29" name="TextBox 28">
                <a:extLst>
                  <a:ext uri="{FF2B5EF4-FFF2-40B4-BE49-F238E27FC236}">
                    <a16:creationId xmlns:a16="http://schemas.microsoft.com/office/drawing/2014/main" id="{2C68C8C3-2BDB-489E-ADF8-35E9EFBA9241}"/>
                  </a:ext>
                </a:extLst>
              </p:cNvPr>
              <p:cNvSpPr txBox="1"/>
              <p:nvPr/>
            </p:nvSpPr>
            <p:spPr>
              <a:xfrm>
                <a:off x="7083274" y="1682246"/>
                <a:ext cx="4507692" cy="369332"/>
              </a:xfrm>
              <a:prstGeom prst="rect">
                <a:avLst/>
              </a:prstGeom>
              <a:noFill/>
            </p:spPr>
            <p:txBody>
              <a:bodyPr wrap="square" lIns="108000" rIns="108000" rtlCol="0">
                <a:spAutoFit/>
              </a:bodyPr>
              <a:lstStyle/>
              <a:p>
                <a:r>
                  <a:rPr lang="en-US" altLang="ko-KR" b="1" dirty="0">
                    <a:cs typeface="Arial" pitchFamily="34" charset="0"/>
                  </a:rPr>
                  <a:t>Data base</a:t>
                </a:r>
                <a:endParaRPr lang="ko-KR" altLang="en-US" b="1" dirty="0">
                  <a:cs typeface="Arial" pitchFamily="34" charset="0"/>
                </a:endParaRPr>
              </a:p>
            </p:txBody>
          </p:sp>
        </p:grpSp>
        <p:sp>
          <p:nvSpPr>
            <p:cNvPr id="27" name="TextBox 26">
              <a:extLst>
                <a:ext uri="{FF2B5EF4-FFF2-40B4-BE49-F238E27FC236}">
                  <a16:creationId xmlns:a16="http://schemas.microsoft.com/office/drawing/2014/main" id="{5A79A59E-9669-4842-9FF4-345DF87A9DD9}"/>
                </a:ext>
              </a:extLst>
            </p:cNvPr>
            <p:cNvSpPr txBox="1"/>
            <p:nvPr/>
          </p:nvSpPr>
          <p:spPr>
            <a:xfrm>
              <a:off x="6062395" y="883167"/>
              <a:ext cx="958096" cy="830997"/>
            </a:xfrm>
            <a:prstGeom prst="rect">
              <a:avLst/>
            </a:prstGeom>
            <a:noFill/>
          </p:spPr>
          <p:txBody>
            <a:bodyPr wrap="square" lIns="108000" rIns="108000" rtlCol="0">
              <a:spAutoFit/>
            </a:bodyPr>
            <a:lstStyle/>
            <a:p>
              <a:pPr algn="ctr"/>
              <a:r>
                <a:rPr lang="en-US" altLang="ko-KR" sz="4800" dirty="0">
                  <a:cs typeface="Arial" pitchFamily="34" charset="0"/>
                </a:rPr>
                <a:t>04</a:t>
              </a:r>
              <a:endParaRPr lang="ko-KR" altLang="en-US" sz="4800" dirty="0">
                <a:cs typeface="Arial" pitchFamily="34" charset="0"/>
              </a:endParaRPr>
            </a:p>
          </p:txBody>
        </p:sp>
      </p:grpSp>
      <p:sp>
        <p:nvSpPr>
          <p:cNvPr id="30" name="TextBox 29">
            <a:extLst>
              <a:ext uri="{FF2B5EF4-FFF2-40B4-BE49-F238E27FC236}">
                <a16:creationId xmlns:a16="http://schemas.microsoft.com/office/drawing/2014/main" id="{2C68C8C3-2BDB-489E-ADF8-35E9EFBA9241}"/>
              </a:ext>
            </a:extLst>
          </p:cNvPr>
          <p:cNvSpPr txBox="1"/>
          <p:nvPr/>
        </p:nvSpPr>
        <p:spPr>
          <a:xfrm>
            <a:off x="7154051" y="3062443"/>
            <a:ext cx="4507692" cy="369332"/>
          </a:xfrm>
          <a:prstGeom prst="rect">
            <a:avLst/>
          </a:prstGeom>
          <a:noFill/>
        </p:spPr>
        <p:txBody>
          <a:bodyPr wrap="square" lIns="108000" rIns="108000" rtlCol="0">
            <a:spAutoFit/>
          </a:bodyPr>
          <a:lstStyle/>
          <a:p>
            <a:r>
              <a:rPr lang="en-US" b="1" dirty="0"/>
              <a:t>Ai+Diagnoses of illnesses</a:t>
            </a:r>
            <a:endParaRPr lang="ko-KR" altLang="en-US" b="1" dirty="0">
              <a:cs typeface="Arial" pitchFamily="34" charset="0"/>
            </a:endParaRPr>
          </a:p>
        </p:txBody>
      </p:sp>
      <p:grpSp>
        <p:nvGrpSpPr>
          <p:cNvPr id="31" name="Group 30">
            <a:extLst>
              <a:ext uri="{FF2B5EF4-FFF2-40B4-BE49-F238E27FC236}">
                <a16:creationId xmlns:a16="http://schemas.microsoft.com/office/drawing/2014/main" id="{C66D418D-0DE2-4935-8535-4ECFF3065584}"/>
              </a:ext>
            </a:extLst>
          </p:cNvPr>
          <p:cNvGrpSpPr/>
          <p:nvPr/>
        </p:nvGrpSpPr>
        <p:grpSpPr>
          <a:xfrm>
            <a:off x="6216672" y="5166935"/>
            <a:ext cx="5685869" cy="872910"/>
            <a:chOff x="5835571" y="898600"/>
            <a:chExt cx="5685869" cy="872910"/>
          </a:xfrm>
        </p:grpSpPr>
        <p:grpSp>
          <p:nvGrpSpPr>
            <p:cNvPr id="33" name="Group 25">
              <a:extLst>
                <a:ext uri="{FF2B5EF4-FFF2-40B4-BE49-F238E27FC236}">
                  <a16:creationId xmlns:a16="http://schemas.microsoft.com/office/drawing/2014/main" id="{7A22399B-AC19-4E00-B999-F610E8311F2B}"/>
                </a:ext>
              </a:extLst>
            </p:cNvPr>
            <p:cNvGrpSpPr/>
            <p:nvPr/>
          </p:nvGrpSpPr>
          <p:grpSpPr>
            <a:xfrm>
              <a:off x="7013748" y="1155957"/>
              <a:ext cx="4507692" cy="615553"/>
              <a:chOff x="7083274" y="1682246"/>
              <a:chExt cx="4507692" cy="615553"/>
            </a:xfrm>
          </p:grpSpPr>
          <p:sp>
            <p:nvSpPr>
              <p:cNvPr id="35" name="TextBox 34">
                <a:extLst>
                  <a:ext uri="{FF2B5EF4-FFF2-40B4-BE49-F238E27FC236}">
                    <a16:creationId xmlns:a16="http://schemas.microsoft.com/office/drawing/2014/main" id="{97460949-AF19-4033-B474-DDEB27D7F4F7}"/>
                  </a:ext>
                </a:extLst>
              </p:cNvPr>
              <p:cNvSpPr txBox="1"/>
              <p:nvPr/>
            </p:nvSpPr>
            <p:spPr>
              <a:xfrm>
                <a:off x="7083274" y="2020800"/>
                <a:ext cx="4507692" cy="276999"/>
              </a:xfrm>
              <a:prstGeom prst="rect">
                <a:avLst/>
              </a:prstGeom>
              <a:noFill/>
            </p:spPr>
            <p:txBody>
              <a:bodyPr wrap="square" rtlCol="0">
                <a:spAutoFit/>
              </a:bodyPr>
              <a:lstStyle/>
              <a:p>
                <a:endParaRPr lang="en-US" altLang="ko-KR" sz="1200" dirty="0">
                  <a:solidFill>
                    <a:schemeClr val="bg1"/>
                  </a:solidFill>
                  <a:cs typeface="Arial" pitchFamily="34" charset="0"/>
                </a:endParaRPr>
              </a:p>
            </p:txBody>
          </p:sp>
          <p:sp>
            <p:nvSpPr>
              <p:cNvPr id="36" name="TextBox 35">
                <a:extLst>
                  <a:ext uri="{FF2B5EF4-FFF2-40B4-BE49-F238E27FC236}">
                    <a16:creationId xmlns:a16="http://schemas.microsoft.com/office/drawing/2014/main" id="{2C68C8C3-2BDB-489E-ADF8-35E9EFBA9241}"/>
                  </a:ext>
                </a:extLst>
              </p:cNvPr>
              <p:cNvSpPr txBox="1"/>
              <p:nvPr/>
            </p:nvSpPr>
            <p:spPr>
              <a:xfrm>
                <a:off x="7083274" y="1682246"/>
                <a:ext cx="4507692" cy="369332"/>
              </a:xfrm>
              <a:prstGeom prst="rect">
                <a:avLst/>
              </a:prstGeom>
              <a:noFill/>
            </p:spPr>
            <p:txBody>
              <a:bodyPr wrap="square" lIns="108000" rIns="108000" rtlCol="0">
                <a:spAutoFit/>
              </a:bodyPr>
              <a:lstStyle/>
              <a:p>
                <a:r>
                  <a:rPr lang="en-US" altLang="ko-KR" b="1" dirty="0">
                    <a:cs typeface="Arial" pitchFamily="34" charset="0"/>
                  </a:rPr>
                  <a:t>Future Work</a:t>
                </a:r>
                <a:endParaRPr lang="ko-KR" altLang="en-US" b="1" dirty="0">
                  <a:cs typeface="Arial" pitchFamily="34" charset="0"/>
                </a:endParaRPr>
              </a:p>
            </p:txBody>
          </p:sp>
        </p:grpSp>
        <p:sp>
          <p:nvSpPr>
            <p:cNvPr id="34" name="TextBox 33">
              <a:extLst>
                <a:ext uri="{FF2B5EF4-FFF2-40B4-BE49-F238E27FC236}">
                  <a16:creationId xmlns:a16="http://schemas.microsoft.com/office/drawing/2014/main" id="{5A79A59E-9669-4842-9FF4-345DF87A9DD9}"/>
                </a:ext>
              </a:extLst>
            </p:cNvPr>
            <p:cNvSpPr txBox="1"/>
            <p:nvPr/>
          </p:nvSpPr>
          <p:spPr>
            <a:xfrm>
              <a:off x="5835571" y="898600"/>
              <a:ext cx="958096" cy="830997"/>
            </a:xfrm>
            <a:prstGeom prst="rect">
              <a:avLst/>
            </a:prstGeom>
            <a:noFill/>
          </p:spPr>
          <p:txBody>
            <a:bodyPr wrap="square" lIns="108000" rIns="108000" rtlCol="0">
              <a:spAutoFit/>
            </a:bodyPr>
            <a:lstStyle/>
            <a:p>
              <a:pPr algn="ctr"/>
              <a:r>
                <a:rPr lang="en-US" altLang="ko-KR" sz="4800" dirty="0">
                  <a:cs typeface="Arial" pitchFamily="34" charset="0"/>
                </a:rPr>
                <a:t>05</a:t>
              </a:r>
              <a:endParaRPr lang="ko-KR" altLang="en-US" sz="4800" dirty="0">
                <a:cs typeface="Arial" pitchFamily="34" charset="0"/>
              </a:endParaRPr>
            </a:p>
          </p:txBody>
        </p:sp>
      </p:grpSp>
    </p:spTree>
    <p:extLst>
      <p:ext uri="{BB962C8B-B14F-4D97-AF65-F5344CB8AC3E}">
        <p14:creationId xmlns:p14="http://schemas.microsoft.com/office/powerpoint/2010/main" val="31488225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1">
            <a:extLst>
              <a:ext uri="{FF2B5EF4-FFF2-40B4-BE49-F238E27FC236}">
                <a16:creationId xmlns:a16="http://schemas.microsoft.com/office/drawing/2014/main" id="{D735F7F3-C1B5-4B60-A00A-4EB618DDFB5A}"/>
              </a:ext>
            </a:extLst>
          </p:cNvPr>
          <p:cNvSpPr txBox="1">
            <a:spLocks/>
          </p:cNvSpPr>
          <p:nvPr/>
        </p:nvSpPr>
        <p:spPr>
          <a:xfrm>
            <a:off x="323529" y="339509"/>
            <a:ext cx="11573197" cy="724247"/>
          </a:xfrm>
          <a:prstGeom prst="rect">
            <a:avLst/>
          </a:prstGeom>
        </p:spPr>
        <p:txBody>
          <a:bodyPr/>
          <a:lstStyle/>
          <a:p>
            <a:pPr marL="228600" indent="-228600" algn="ctr">
              <a:lnSpc>
                <a:spcPct val="90000"/>
              </a:lnSpc>
              <a:spcBef>
                <a:spcPts val="1000"/>
              </a:spcBef>
            </a:pPr>
            <a:r>
              <a:rPr lang="en-US" altLang="ko-KR" sz="3600" b="1" dirty="0">
                <a:solidFill>
                  <a:schemeClr val="tx1">
                    <a:lumMod val="50000"/>
                    <a:lumOff val="50000"/>
                  </a:schemeClr>
                </a:solidFill>
                <a:cs typeface="Arial" pitchFamily="34" charset="0"/>
              </a:rPr>
              <a:t>Introduction</a:t>
            </a:r>
            <a:endParaRPr lang="en-US" sz="3600" dirty="0">
              <a:solidFill>
                <a:schemeClr val="tx1">
                  <a:lumMod val="50000"/>
                  <a:lumOff val="50000"/>
                </a:schemeClr>
              </a:solidFill>
            </a:endParaRPr>
          </a:p>
          <a:p>
            <a:pPr marL="228600" marR="0" lvl="0" indent="-228600" algn="l" defTabSz="914400" rtl="0" eaLnBrk="1" fontAlgn="auto" latinLnBrk="0" hangingPunct="1">
              <a:lnSpc>
                <a:spcPct val="90000"/>
              </a:lnSpc>
              <a:spcBef>
                <a:spcPts val="1000"/>
              </a:spcBef>
              <a:spcAft>
                <a:spcPts val="0"/>
              </a:spcAft>
              <a:buClrTx/>
              <a:buSzTx/>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37" name="Rounded Rectangle 32">
            <a:extLst>
              <a:ext uri="{FF2B5EF4-FFF2-40B4-BE49-F238E27FC236}">
                <a16:creationId xmlns:a16="http://schemas.microsoft.com/office/drawing/2014/main" id="{76355729-1840-49A1-8F8B-C154AC29133B}"/>
              </a:ext>
            </a:extLst>
          </p:cNvPr>
          <p:cNvSpPr/>
          <p:nvPr/>
        </p:nvSpPr>
        <p:spPr>
          <a:xfrm>
            <a:off x="2165410" y="1263950"/>
            <a:ext cx="7530860" cy="5495026"/>
          </a:xfrm>
          <a:prstGeom prst="roundRect">
            <a:avLst>
              <a:gd name="adj" fmla="val 9294"/>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FFFFFF"/>
                </a:solidFill>
                <a:latin typeface="Goudy Old Style" panose="02020502050305020303" pitchFamily="18" charset="0"/>
              </a:rPr>
              <a:t>A POS System is an essential tool for any business that deals with sales transactions. It allows businesses to manage inventory, process sales transactions.</a:t>
            </a:r>
          </a:p>
          <a:p>
            <a:pPr algn="ctr"/>
            <a:r>
              <a:rPr lang="en-US" altLang="ko-KR" sz="2000" b="1" dirty="0">
                <a:solidFill>
                  <a:srgbClr val="FFFFFF"/>
                </a:solidFill>
                <a:latin typeface="Goudy Old Style" panose="02020502050305020303" pitchFamily="18" charset="0"/>
              </a:rPr>
              <a:t>Our POS System built using PHP and AJAX </a:t>
            </a:r>
            <a:r>
              <a:rPr lang="en-US" altLang="ko-KR" sz="2000" b="1" dirty="0" err="1">
                <a:solidFill>
                  <a:srgbClr val="FFFFFF"/>
                </a:solidFill>
                <a:latin typeface="Goudy Old Style" panose="02020502050305020303" pitchFamily="18" charset="0"/>
              </a:rPr>
              <a:t>JQuery</a:t>
            </a:r>
            <a:r>
              <a:rPr lang="en-US" altLang="ko-KR" sz="2000" b="1" dirty="0">
                <a:solidFill>
                  <a:srgbClr val="FFFFFF"/>
                </a:solidFill>
                <a:latin typeface="Goudy Old Style" panose="02020502050305020303" pitchFamily="18" charset="0"/>
              </a:rPr>
              <a:t> making it easy to integrate with other system and platforms.</a:t>
            </a:r>
            <a:endParaRPr lang="ko-KR" altLang="en-US" sz="2000" b="1" dirty="0">
              <a:solidFill>
                <a:schemeClr val="tx1">
                  <a:lumMod val="50000"/>
                  <a:lumOff val="50000"/>
                </a:schemeClr>
              </a:solidFill>
            </a:endParaRPr>
          </a:p>
        </p:txBody>
      </p:sp>
      <p:sp>
        <p:nvSpPr>
          <p:cNvPr id="39" name="Text Placeholder 1">
            <a:extLst>
              <a:ext uri="{FF2B5EF4-FFF2-40B4-BE49-F238E27FC236}">
                <a16:creationId xmlns:a16="http://schemas.microsoft.com/office/drawing/2014/main" id="{D735F7F3-C1B5-4B60-A00A-4EB618DDFB5A}"/>
              </a:ext>
            </a:extLst>
          </p:cNvPr>
          <p:cNvSpPr txBox="1">
            <a:spLocks/>
          </p:cNvSpPr>
          <p:nvPr/>
        </p:nvSpPr>
        <p:spPr>
          <a:xfrm>
            <a:off x="5672832" y="1757780"/>
            <a:ext cx="5424256" cy="4216892"/>
          </a:xfrm>
          <a:prstGeom prst="rect">
            <a:avLst/>
          </a:prstGeom>
        </p:spPr>
        <p:txBody>
          <a:bodyPr/>
          <a:lstStyle/>
          <a:p>
            <a:pPr marL="228600" indent="-228600" algn="ctr">
              <a:lnSpc>
                <a:spcPct val="90000"/>
              </a:lnSpc>
              <a:spcBef>
                <a:spcPts val="1000"/>
              </a:spcBef>
            </a:pPr>
            <a:endParaRPr lang="en-US" sz="2800" dirty="0">
              <a:solidFill>
                <a:schemeClr val="tx1">
                  <a:lumMod val="50000"/>
                  <a:lumOff val="50000"/>
                </a:schemeClr>
              </a:solidFill>
            </a:endParaRPr>
          </a:p>
          <a:p>
            <a:pPr marL="228600" marR="0" lvl="0" indent="-228600" algn="l" defTabSz="914400" rtl="0" eaLnBrk="1" fontAlgn="auto" latinLnBrk="0" hangingPunct="1">
              <a:lnSpc>
                <a:spcPct val="90000"/>
              </a:lnSpc>
              <a:spcBef>
                <a:spcPts val="1000"/>
              </a:spcBef>
              <a:spcAft>
                <a:spcPts val="0"/>
              </a:spcAft>
              <a:buClrTx/>
              <a:buSzTx/>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41;p28"/>
          <p:cNvSpPr txBox="1">
            <a:spLocks/>
          </p:cNvSpPr>
          <p:nvPr/>
        </p:nvSpPr>
        <p:spPr>
          <a:xfrm>
            <a:off x="2043954" y="203176"/>
            <a:ext cx="8229600" cy="1160560"/>
          </a:xfrm>
          <a:prstGeom prst="rect">
            <a:avLst/>
          </a:prstGeom>
        </p:spPr>
        <p:txBody>
          <a:bodyPr spcFirstLastPara="1" wrap="square" lIns="91425" tIns="91425" rIns="91425" bIns="91425" anchor="ctr" anchorCtr="0">
            <a:noAutofit/>
          </a:bodyPr>
          <a:lstStyle/>
          <a:p>
            <a:pPr algn="ctr">
              <a:lnSpc>
                <a:spcPct val="90000"/>
              </a:lnSpc>
            </a:pPr>
            <a:r>
              <a:rPr lang="en-GB" sz="4400" b="1" dirty="0"/>
              <a:t>Problems</a:t>
            </a:r>
            <a:endParaRPr lang="ko-KR" altLang="en-US" sz="4400" b="1" dirty="0">
              <a:cs typeface="Arial" pitchFamily="34" charset="0"/>
            </a:endParaRPr>
          </a:p>
          <a:p>
            <a:pPr marL="0" marR="0" lvl="0" indent="0" defTabSz="914400" rtl="0" eaLnBrk="1" fontAlgn="auto" latinLnBrk="0" hangingPunct="1">
              <a:lnSpc>
                <a:spcPct val="9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10" name="Google Shape;1049;p28"/>
          <p:cNvSpPr txBox="1"/>
          <p:nvPr/>
        </p:nvSpPr>
        <p:spPr>
          <a:xfrm>
            <a:off x="2109845" y="3884163"/>
            <a:ext cx="2972471" cy="11470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800" b="1">
              <a:solidFill>
                <a:schemeClr val="dk1"/>
              </a:solidFill>
              <a:latin typeface="Fira Sans Extra Condensed"/>
              <a:ea typeface="Fira Sans Extra Condensed"/>
              <a:cs typeface="Fira Sans Extra Condensed"/>
              <a:sym typeface="Fira Sans Extra Condensed"/>
            </a:endParaRPr>
          </a:p>
        </p:txBody>
      </p:sp>
      <p:grpSp>
        <p:nvGrpSpPr>
          <p:cNvPr id="41" name="Google Shape;1080;p28"/>
          <p:cNvGrpSpPr/>
          <p:nvPr/>
        </p:nvGrpSpPr>
        <p:grpSpPr>
          <a:xfrm>
            <a:off x="1164636" y="1082309"/>
            <a:ext cx="5512389" cy="934909"/>
            <a:chOff x="4012713" y="1046290"/>
            <a:chExt cx="5429018" cy="934909"/>
          </a:xfrm>
        </p:grpSpPr>
        <p:sp>
          <p:nvSpPr>
            <p:cNvPr id="44" name="Google Shape;1082;p28"/>
            <p:cNvSpPr txBox="1"/>
            <p:nvPr/>
          </p:nvSpPr>
          <p:spPr>
            <a:xfrm>
              <a:off x="5479676" y="1046290"/>
              <a:ext cx="3962055" cy="934909"/>
            </a:xfrm>
            <a:prstGeom prst="rect">
              <a:avLst/>
            </a:prstGeom>
            <a:noFill/>
            <a:ln>
              <a:noFill/>
            </a:ln>
          </p:spPr>
          <p:txBody>
            <a:bodyPr spcFirstLastPara="1" wrap="square" lIns="91425" tIns="91425" rIns="91425" bIns="91425" anchor="t" anchorCtr="0">
              <a:noAutofit/>
            </a:bodyPr>
            <a:lstStyle/>
            <a:p>
              <a:pPr lvl="0"/>
              <a:endParaRPr sz="1800" b="1" dirty="0">
                <a:solidFill>
                  <a:srgbClr val="000000"/>
                </a:solidFill>
                <a:latin typeface="Fira Sans Extra Condensed"/>
                <a:ea typeface="Fira Sans Extra Condensed"/>
                <a:cs typeface="Fira Sans Extra Condensed"/>
                <a:sym typeface="Fira Sans Extra Condensed"/>
              </a:endParaRPr>
            </a:p>
          </p:txBody>
        </p:sp>
        <p:sp>
          <p:nvSpPr>
            <p:cNvPr id="43" name="Google Shape;1084;p28"/>
            <p:cNvSpPr/>
            <p:nvPr/>
          </p:nvSpPr>
          <p:spPr>
            <a:xfrm>
              <a:off x="4012713" y="1194450"/>
              <a:ext cx="588900" cy="588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rgbClr val="FFFFFF"/>
                  </a:solidFill>
                  <a:latin typeface="Fira Sans Extra Condensed"/>
                  <a:ea typeface="Fira Sans Extra Condensed"/>
                  <a:cs typeface="Fira Sans Extra Condensed"/>
                  <a:sym typeface="Fira Sans Extra Condensed"/>
                </a:rPr>
                <a:t>01</a:t>
              </a:r>
              <a:endParaRPr sz="1600" b="1">
                <a:solidFill>
                  <a:srgbClr val="FFFFFF"/>
                </a:solidFill>
                <a:latin typeface="Fira Sans Extra Condensed"/>
                <a:ea typeface="Fira Sans Extra Condensed"/>
                <a:cs typeface="Fira Sans Extra Condensed"/>
                <a:sym typeface="Fira Sans Extra Condensed"/>
              </a:endParaRPr>
            </a:p>
          </p:txBody>
        </p:sp>
      </p:grpSp>
      <p:grpSp>
        <p:nvGrpSpPr>
          <p:cNvPr id="46" name="Google Shape;1085;p28"/>
          <p:cNvGrpSpPr/>
          <p:nvPr/>
        </p:nvGrpSpPr>
        <p:grpSpPr>
          <a:xfrm>
            <a:off x="1174821" y="2624905"/>
            <a:ext cx="8112054" cy="1259258"/>
            <a:chOff x="1550175" y="1510467"/>
            <a:chExt cx="7889660" cy="1259258"/>
          </a:xfrm>
        </p:grpSpPr>
        <p:sp>
          <p:nvSpPr>
            <p:cNvPr id="49" name="Google Shape;1087;p28"/>
            <p:cNvSpPr txBox="1"/>
            <p:nvPr/>
          </p:nvSpPr>
          <p:spPr>
            <a:xfrm>
              <a:off x="7200901" y="2437925"/>
              <a:ext cx="2238934" cy="33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1800" b="1">
                <a:solidFill>
                  <a:srgbClr val="000000"/>
                </a:solidFill>
                <a:latin typeface="Fira Sans Extra Condensed"/>
                <a:ea typeface="Fira Sans Extra Condensed"/>
                <a:cs typeface="Fira Sans Extra Condensed"/>
                <a:sym typeface="Fira Sans Extra Condensed"/>
              </a:endParaRPr>
            </a:p>
          </p:txBody>
        </p:sp>
        <p:sp>
          <p:nvSpPr>
            <p:cNvPr id="48" name="Google Shape;1089;p28"/>
            <p:cNvSpPr/>
            <p:nvPr/>
          </p:nvSpPr>
          <p:spPr>
            <a:xfrm>
              <a:off x="1550175" y="1510467"/>
              <a:ext cx="588900" cy="588900"/>
            </a:xfrm>
            <a:prstGeom prst="ellipse">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600" b="1" dirty="0">
                  <a:solidFill>
                    <a:srgbClr val="FFFFFF"/>
                  </a:solidFill>
                  <a:latin typeface="Fira Sans Extra Condensed"/>
                  <a:ea typeface="Fira Sans Extra Condensed"/>
                  <a:cs typeface="Fira Sans Extra Condensed"/>
                  <a:sym typeface="Fira Sans Extra Condensed"/>
                </a:rPr>
                <a:t>02</a:t>
              </a:r>
              <a:endParaRPr sz="1600" b="1" dirty="0">
                <a:solidFill>
                  <a:srgbClr val="FFFFFF"/>
                </a:solidFill>
                <a:latin typeface="Fira Sans Extra Condensed"/>
                <a:ea typeface="Fira Sans Extra Condensed"/>
                <a:cs typeface="Fira Sans Extra Condensed"/>
                <a:sym typeface="Fira Sans Extra Condensed"/>
              </a:endParaRPr>
            </a:p>
          </p:txBody>
        </p:sp>
      </p:grpSp>
      <p:grpSp>
        <p:nvGrpSpPr>
          <p:cNvPr id="51" name="Google Shape;1090;p28"/>
          <p:cNvGrpSpPr/>
          <p:nvPr/>
        </p:nvGrpSpPr>
        <p:grpSpPr>
          <a:xfrm>
            <a:off x="1164636" y="3807697"/>
            <a:ext cx="6323269" cy="1304027"/>
            <a:chOff x="4012713" y="3906000"/>
            <a:chExt cx="6561045" cy="1318746"/>
          </a:xfrm>
        </p:grpSpPr>
        <p:sp>
          <p:nvSpPr>
            <p:cNvPr id="54" name="Google Shape;1092;p28"/>
            <p:cNvSpPr txBox="1"/>
            <p:nvPr/>
          </p:nvSpPr>
          <p:spPr>
            <a:xfrm>
              <a:off x="4872206" y="3928818"/>
              <a:ext cx="5701552" cy="1295928"/>
            </a:xfrm>
            <a:prstGeom prst="rect">
              <a:avLst/>
            </a:prstGeom>
            <a:noFill/>
            <a:ln>
              <a:noFill/>
            </a:ln>
          </p:spPr>
          <p:txBody>
            <a:bodyPr spcFirstLastPara="1" wrap="square" lIns="91425" tIns="91425" rIns="91425" bIns="91425" anchor="t" anchorCtr="0">
              <a:noAutofit/>
            </a:bodyPr>
            <a:lstStyle/>
            <a:p>
              <a:pPr lvl="0"/>
              <a:r>
                <a:rPr lang="en-GB" dirty="0">
                  <a:solidFill>
                    <a:srgbClr val="000000"/>
                  </a:solidFill>
                  <a:latin typeface="Fira Sans Extra Condensed"/>
                  <a:ea typeface="Fira Sans Extra Condensed"/>
                  <a:cs typeface="Fira Sans Extra Condensed"/>
                  <a:sym typeface="Fira Sans Extra Condensed"/>
                </a:rPr>
                <a:t>Error edit transaction</a:t>
              </a:r>
              <a:endParaRPr sz="1800" dirty="0">
                <a:solidFill>
                  <a:srgbClr val="000000"/>
                </a:solidFill>
                <a:latin typeface="Fira Sans Extra Condensed"/>
                <a:ea typeface="Fira Sans Extra Condensed"/>
                <a:cs typeface="Fira Sans Extra Condensed"/>
                <a:sym typeface="Fira Sans Extra Condensed"/>
              </a:endParaRPr>
            </a:p>
          </p:txBody>
        </p:sp>
        <p:sp>
          <p:nvSpPr>
            <p:cNvPr id="53" name="Google Shape;1094;p28"/>
            <p:cNvSpPr/>
            <p:nvPr/>
          </p:nvSpPr>
          <p:spPr>
            <a:xfrm>
              <a:off x="4012713" y="3906000"/>
              <a:ext cx="638837" cy="588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rgbClr val="FFFFFF"/>
                  </a:solidFill>
                  <a:latin typeface="Fira Sans Extra Condensed"/>
                  <a:ea typeface="Fira Sans Extra Condensed"/>
                  <a:cs typeface="Fira Sans Extra Condensed"/>
                  <a:sym typeface="Fira Sans Extra Condensed"/>
                </a:rPr>
                <a:t>03</a:t>
              </a:r>
              <a:endParaRPr sz="1600" b="1" dirty="0">
                <a:solidFill>
                  <a:srgbClr val="FFFFFF"/>
                </a:solidFill>
                <a:latin typeface="Fira Sans Extra Condensed"/>
                <a:ea typeface="Fira Sans Extra Condensed"/>
                <a:cs typeface="Fira Sans Extra Condensed"/>
                <a:sym typeface="Fira Sans Extra Condensed"/>
              </a:endParaRPr>
            </a:p>
          </p:txBody>
        </p:sp>
      </p:grpSp>
      <p:sp>
        <p:nvSpPr>
          <p:cNvPr id="63" name="Google Shape;1082;p28"/>
          <p:cNvSpPr txBox="1"/>
          <p:nvPr/>
        </p:nvSpPr>
        <p:spPr>
          <a:xfrm>
            <a:off x="2043954" y="1261351"/>
            <a:ext cx="5852271" cy="1055177"/>
          </a:xfrm>
          <a:prstGeom prst="rect">
            <a:avLst/>
          </a:prstGeom>
          <a:noFill/>
          <a:ln>
            <a:noFill/>
          </a:ln>
        </p:spPr>
        <p:txBody>
          <a:bodyPr spcFirstLastPara="1" wrap="square" lIns="91425" tIns="91425" rIns="91425" bIns="91425" anchor="t" anchorCtr="0">
            <a:noAutofit/>
          </a:bodyPr>
          <a:lstStyle/>
          <a:p>
            <a:pPr lvl="0"/>
            <a:r>
              <a:rPr lang="en-US" sz="2000" dirty="0">
                <a:solidFill>
                  <a:srgbClr val="000000"/>
                </a:solidFill>
                <a:latin typeface="Fira Sans Extra Condensed"/>
                <a:ea typeface="Fira Sans Extra Condensed"/>
                <a:cs typeface="Fira Sans Extra Condensed"/>
                <a:sym typeface="Fira Sans Extra Condensed"/>
              </a:rPr>
              <a:t>Error deleting an item &amp; transaction-&gt; solution(create delete) method</a:t>
            </a:r>
            <a:endParaRPr sz="2000" dirty="0">
              <a:solidFill>
                <a:srgbClr val="000000"/>
              </a:solidFill>
              <a:latin typeface="Fira Sans Extra Condensed"/>
              <a:ea typeface="Fira Sans Extra Condensed"/>
              <a:cs typeface="Fira Sans Extra Condensed"/>
              <a:sym typeface="Fira Sans Extra Condensed"/>
            </a:endParaRPr>
          </a:p>
        </p:txBody>
      </p:sp>
      <p:sp>
        <p:nvSpPr>
          <p:cNvPr id="7" name="Google Shape;1082;p28">
            <a:extLst>
              <a:ext uri="{FF2B5EF4-FFF2-40B4-BE49-F238E27FC236}">
                <a16:creationId xmlns:a16="http://schemas.microsoft.com/office/drawing/2014/main" id="{6DA7313E-21EC-EACC-C466-85718BE614D7}"/>
              </a:ext>
            </a:extLst>
          </p:cNvPr>
          <p:cNvSpPr txBox="1"/>
          <p:nvPr/>
        </p:nvSpPr>
        <p:spPr>
          <a:xfrm>
            <a:off x="2123194" y="2567114"/>
            <a:ext cx="4372856" cy="821737"/>
          </a:xfrm>
          <a:prstGeom prst="rect">
            <a:avLst/>
          </a:prstGeom>
          <a:noFill/>
          <a:ln>
            <a:noFill/>
          </a:ln>
        </p:spPr>
        <p:txBody>
          <a:bodyPr spcFirstLastPara="1" wrap="square" lIns="91425" tIns="91425" rIns="91425" bIns="91425" anchor="t" anchorCtr="0">
            <a:noAutofit/>
          </a:bodyPr>
          <a:lstStyle/>
          <a:p>
            <a:pPr lvl="0"/>
            <a:r>
              <a:rPr lang="en-GB" dirty="0">
                <a:solidFill>
                  <a:srgbClr val="000000"/>
                </a:solidFill>
                <a:latin typeface="Fira Sans Extra Condensed"/>
                <a:ea typeface="Fira Sans Extra Condensed"/>
                <a:cs typeface="Fira Sans Extra Condensed"/>
                <a:sym typeface="Fira Sans Extra Condensed"/>
              </a:rPr>
              <a:t>Error View Profile not getting the user id</a:t>
            </a:r>
          </a:p>
          <a:p>
            <a:pPr lvl="0"/>
            <a:r>
              <a:rPr lang="en-GB" sz="1800" dirty="0">
                <a:solidFill>
                  <a:srgbClr val="000000"/>
                </a:solidFill>
                <a:latin typeface="Fira Sans Extra Condensed"/>
                <a:ea typeface="Fira Sans Extra Condensed"/>
                <a:cs typeface="Fira Sans Extra Condensed"/>
                <a:sym typeface="Fira Sans Extra Condensed"/>
              </a:rPr>
              <a:t>-&gt; solution (get the user id from the </a:t>
            </a:r>
            <a:r>
              <a:rPr lang="en-GB" dirty="0">
                <a:solidFill>
                  <a:srgbClr val="000000"/>
                </a:solidFill>
                <a:latin typeface="Fira Sans Extra Condensed"/>
                <a:ea typeface="Fira Sans Extra Condensed"/>
                <a:cs typeface="Fira Sans Extra Condensed"/>
                <a:sym typeface="Fira Sans Extra Condensed"/>
              </a:rPr>
              <a:t>Session)</a:t>
            </a:r>
            <a:endParaRPr sz="1800" dirty="0">
              <a:solidFill>
                <a:srgbClr val="000000"/>
              </a:solidFill>
              <a:latin typeface="Fira Sans Extra Condensed"/>
              <a:ea typeface="Fira Sans Extra Condensed"/>
              <a:cs typeface="Fira Sans Extra Condensed"/>
              <a:sym typeface="Fira Sans Extra Condensed"/>
            </a:endParaRPr>
          </a:p>
        </p:txBody>
      </p:sp>
      <p:graphicFrame>
        <p:nvGraphicFramePr>
          <p:cNvPr id="12" name="Table 11">
            <a:extLst>
              <a:ext uri="{FF2B5EF4-FFF2-40B4-BE49-F238E27FC236}">
                <a16:creationId xmlns:a16="http://schemas.microsoft.com/office/drawing/2014/main" id="{070B6841-9333-8104-5989-95FB5ED62D4D}"/>
              </a:ext>
            </a:extLst>
          </p:cNvPr>
          <p:cNvGraphicFramePr>
            <a:graphicFrameLocks noGrp="1"/>
          </p:cNvGraphicFramePr>
          <p:nvPr>
            <p:extLst>
              <p:ext uri="{D42A27DB-BD31-4B8C-83A1-F6EECF244321}">
                <p14:modId xmlns:p14="http://schemas.microsoft.com/office/powerpoint/2010/main" val="4089540005"/>
              </p:ext>
            </p:extLst>
          </p:nvPr>
        </p:nvGraphicFramePr>
        <p:xfrm>
          <a:off x="8239098" y="1363736"/>
          <a:ext cx="3324225" cy="1756480"/>
        </p:xfrm>
        <a:graphic>
          <a:graphicData uri="http://schemas.openxmlformats.org/drawingml/2006/table">
            <a:tbl>
              <a:tblPr/>
              <a:tblGrid>
                <a:gridCol w="3324225">
                  <a:extLst>
                    <a:ext uri="{9D8B030D-6E8A-4147-A177-3AD203B41FA5}">
                      <a16:colId xmlns:a16="http://schemas.microsoft.com/office/drawing/2014/main" val="450551581"/>
                    </a:ext>
                  </a:extLst>
                </a:gridCol>
              </a:tblGrid>
              <a:tr h="1756480">
                <a:tc>
                  <a:txBody>
                    <a:bodyPr/>
                    <a:lstStyle/>
                    <a:p>
                      <a:r>
                        <a:rPr lang="en-GB" dirty="0"/>
                        <a:t>-Benefits of using a POS System using PHP:-</a:t>
                      </a:r>
                    </a:p>
                    <a:p>
                      <a:r>
                        <a:rPr lang="en-GB" dirty="0"/>
                        <a:t>1-</a:t>
                      </a:r>
                      <a:r>
                        <a:rPr lang="en-GB" sz="1800" b="0" i="0" kern="1200" dirty="0">
                          <a:solidFill>
                            <a:schemeClr val="tx1"/>
                          </a:solidFill>
                          <a:effectLst/>
                          <a:latin typeface="+mn-lt"/>
                          <a:ea typeface="+mn-ea"/>
                          <a:cs typeface="+mn-cs"/>
                        </a:rPr>
                        <a:t>Save Time &amp; Money.</a:t>
                      </a:r>
                    </a:p>
                    <a:p>
                      <a:r>
                        <a:rPr lang="en-GB" sz="1800" b="0" i="0" kern="1200" dirty="0">
                          <a:solidFill>
                            <a:schemeClr val="tx1"/>
                          </a:solidFill>
                          <a:effectLst/>
                          <a:latin typeface="+mn-lt"/>
                          <a:ea typeface="+mn-ea"/>
                          <a:cs typeface="+mn-cs"/>
                        </a:rPr>
                        <a:t>2-Increase Sales.</a:t>
                      </a:r>
                    </a:p>
                    <a:p>
                      <a:r>
                        <a:rPr lang="en-GB" sz="1800" b="0" i="0" kern="1200" dirty="0">
                          <a:solidFill>
                            <a:schemeClr val="tx1"/>
                          </a:solidFill>
                          <a:effectLst/>
                          <a:latin typeface="+mn-lt"/>
                          <a:ea typeface="+mn-ea"/>
                          <a:cs typeface="+mn-cs"/>
                        </a:rPr>
                        <a:t>3-Better Customer Orders.</a:t>
                      </a:r>
                      <a:endParaRPr lang="en-GB"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2">
                        <a:lumMod val="40000"/>
                        <a:lumOff val="60000"/>
                      </a:schemeClr>
                    </a:solidFill>
                  </a:tcPr>
                </a:tc>
                <a:extLst>
                  <a:ext uri="{0D108BD9-81ED-4DB2-BD59-A6C34878D82A}">
                    <a16:rowId xmlns:a16="http://schemas.microsoft.com/office/drawing/2014/main" val="1926512508"/>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C:\Users\user\Desktop\noura\5b960ce3-fa24-4bdc-a6a8-3e252b8217fd.jpg"/>
          <p:cNvPicPr>
            <a:picLocks noChangeAspect="1" noChangeArrowheads="1"/>
          </p:cNvPicPr>
          <p:nvPr/>
        </p:nvPicPr>
        <p:blipFill>
          <a:blip r:embed="rId2"/>
          <a:srcRect/>
          <a:stretch>
            <a:fillRect/>
          </a:stretch>
        </p:blipFill>
        <p:spPr bwMode="auto">
          <a:xfrm>
            <a:off x="162962" y="436452"/>
            <a:ext cx="7260879" cy="5410200"/>
          </a:xfrm>
          <a:prstGeom prst="rect">
            <a:avLst/>
          </a:prstGeom>
          <a:noFill/>
        </p:spPr>
      </p:pic>
      <p:pic>
        <p:nvPicPr>
          <p:cNvPr id="86019" name="Picture 3" descr="C:\Users\user\Desktop\noura\16b3201e-01f4-4ad9-9150-4976ce5b039b.jpg"/>
          <p:cNvPicPr>
            <a:picLocks noChangeAspect="1" noChangeArrowheads="1"/>
          </p:cNvPicPr>
          <p:nvPr/>
        </p:nvPicPr>
        <p:blipFill>
          <a:blip r:embed="rId3"/>
          <a:srcRect/>
          <a:stretch>
            <a:fillRect/>
          </a:stretch>
        </p:blipFill>
        <p:spPr bwMode="auto">
          <a:xfrm>
            <a:off x="6103215" y="3114393"/>
            <a:ext cx="5666290" cy="3743607"/>
          </a:xfrm>
          <a:prstGeom prst="rect">
            <a:avLst/>
          </a:prstGeom>
          <a:noFill/>
        </p:spPr>
      </p:pic>
      <p:sp>
        <p:nvSpPr>
          <p:cNvPr id="4" name="Google Shape;1041;p28"/>
          <p:cNvSpPr txBox="1">
            <a:spLocks/>
          </p:cNvSpPr>
          <p:nvPr/>
        </p:nvSpPr>
        <p:spPr>
          <a:xfrm>
            <a:off x="7505322" y="418235"/>
            <a:ext cx="4459277" cy="986118"/>
          </a:xfrm>
          <a:prstGeom prst="rect">
            <a:avLst/>
          </a:prstGeom>
        </p:spPr>
        <p:txBody>
          <a:bodyPr spcFirstLastPara="1" wrap="square" lIns="91425" tIns="91425" rIns="91425" bIns="91425" anchor="ctr" anchorCtr="0">
            <a:noAutofit/>
          </a:bodyPr>
          <a:lstStyle/>
          <a:p>
            <a:pPr algn="ctr">
              <a:lnSpc>
                <a:spcPct val="90000"/>
              </a:lnSpc>
            </a:pPr>
            <a:r>
              <a:rPr lang="en-US" sz="4400" b="1" dirty="0">
                <a:solidFill>
                  <a:schemeClr val="accent4">
                    <a:lumMod val="75000"/>
                  </a:schemeClr>
                </a:solidFill>
                <a:latin typeface="+mj-lt"/>
                <a:ea typeface="+mj-ea"/>
                <a:cs typeface="+mj-cs"/>
              </a:rPr>
              <a:t>Gant chart</a:t>
            </a:r>
            <a:endParaRPr kumimoji="0" lang="en-US" sz="4400" b="1" i="0" u="none" strike="noStrike" kern="1200" cap="none" spc="0" normalizeH="0" baseline="0" noProof="0" dirty="0">
              <a:ln>
                <a:noFill/>
              </a:ln>
              <a:solidFill>
                <a:schemeClr val="accent4">
                  <a:lumMod val="75000"/>
                </a:schemeClr>
              </a:solidFill>
              <a:effectLst/>
              <a:uLnTx/>
              <a:uFillTx/>
              <a:latin typeface="+mj-lt"/>
              <a:ea typeface="+mj-ea"/>
              <a:cs typeface="+mj-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Google Shape;1041;p28"/>
          <p:cNvSpPr txBox="1">
            <a:spLocks/>
          </p:cNvSpPr>
          <p:nvPr/>
        </p:nvSpPr>
        <p:spPr>
          <a:xfrm>
            <a:off x="4069978" y="2563907"/>
            <a:ext cx="8229600" cy="986118"/>
          </a:xfrm>
          <a:prstGeom prst="rect">
            <a:avLst/>
          </a:prstGeom>
        </p:spPr>
        <p:txBody>
          <a:bodyPr spcFirstLastPara="1" wrap="square" lIns="91425" tIns="91425" rIns="91425" bIns="91425" anchor="ctr" anchorCtr="0">
            <a:noAutofit/>
          </a:bodyPr>
          <a:lstStyle/>
          <a:p>
            <a:pPr algn="ctr">
              <a:lnSpc>
                <a:spcPct val="90000"/>
              </a:lnSpc>
            </a:pPr>
            <a:r>
              <a:rPr lang="en-US" altLang="ko-KR" sz="4400" b="1" dirty="0">
                <a:solidFill>
                  <a:schemeClr val="bg1"/>
                </a:solidFill>
                <a:cs typeface="Arial" pitchFamily="34" charset="0"/>
              </a:rPr>
              <a:t>Requirement</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30"/>
          <p:cNvSpPr>
            <a:spLocks noGrp="1"/>
          </p:cNvSpPr>
          <p:nvPr>
            <p:ph type="body" sz="quarter" idx="10"/>
          </p:nvPr>
        </p:nvSpPr>
        <p:spPr>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0800000" scaled="1"/>
            <a:tileRect/>
          </a:gradFill>
        </p:spPr>
        <p:txBody>
          <a:bodyPr/>
          <a:lstStyle/>
          <a:p>
            <a:r>
              <a:rPr lang="en-US" sz="4800" dirty="0"/>
              <a:t>Gathering information</a:t>
            </a:r>
            <a:endParaRPr lang="ar-JO" sz="4800" dirty="0"/>
          </a:p>
        </p:txBody>
      </p:sp>
      <p:pic>
        <p:nvPicPr>
          <p:cNvPr id="6146" name="Picture 2" descr="C:\Users\user\Pictures\Screenshots\Screenshot (56).png"/>
          <p:cNvPicPr>
            <a:picLocks noChangeAspect="1" noChangeArrowheads="1"/>
          </p:cNvPicPr>
          <p:nvPr/>
        </p:nvPicPr>
        <p:blipFill>
          <a:blip r:embed="rId2"/>
          <a:srcRect/>
          <a:stretch>
            <a:fillRect/>
          </a:stretch>
        </p:blipFill>
        <p:spPr bwMode="auto">
          <a:xfrm>
            <a:off x="217282" y="1667945"/>
            <a:ext cx="3594227" cy="4741909"/>
          </a:xfrm>
          <a:prstGeom prst="rect">
            <a:avLst/>
          </a:prstGeom>
          <a:noFill/>
        </p:spPr>
      </p:pic>
      <p:pic>
        <p:nvPicPr>
          <p:cNvPr id="6147" name="Picture 3" descr="C:\Users\user\Pictures\Screenshots\Screenshot (57).png"/>
          <p:cNvPicPr>
            <a:picLocks noChangeAspect="1" noChangeArrowheads="1"/>
          </p:cNvPicPr>
          <p:nvPr/>
        </p:nvPicPr>
        <p:blipFill>
          <a:blip r:embed="rId3"/>
          <a:srcRect/>
          <a:stretch>
            <a:fillRect/>
          </a:stretch>
        </p:blipFill>
        <p:spPr bwMode="auto">
          <a:xfrm>
            <a:off x="4128380" y="1629624"/>
            <a:ext cx="3340730" cy="4734962"/>
          </a:xfrm>
          <a:prstGeom prst="rect">
            <a:avLst/>
          </a:prstGeom>
          <a:noFill/>
        </p:spPr>
      </p:pic>
      <p:pic>
        <p:nvPicPr>
          <p:cNvPr id="6148" name="Picture 4" descr="C:\Users\user\Pictures\Screenshots\Screenshot (58).png"/>
          <p:cNvPicPr>
            <a:picLocks noChangeAspect="1" noChangeArrowheads="1"/>
          </p:cNvPicPr>
          <p:nvPr/>
        </p:nvPicPr>
        <p:blipFill>
          <a:blip r:embed="rId4"/>
          <a:srcRect/>
          <a:stretch>
            <a:fillRect/>
          </a:stretch>
        </p:blipFill>
        <p:spPr bwMode="auto">
          <a:xfrm>
            <a:off x="8012317" y="1566249"/>
            <a:ext cx="3878356" cy="4865671"/>
          </a:xfrm>
          <a:prstGeom prst="rect">
            <a:avLst/>
          </a:prstGeom>
          <a:noFill/>
        </p:spPr>
      </p:pic>
    </p:spTree>
    <p:extLst>
      <p:ext uri="{BB962C8B-B14F-4D97-AF65-F5344CB8AC3E}">
        <p14:creationId xmlns:p14="http://schemas.microsoft.com/office/powerpoint/2010/main" val="3979649407"/>
      </p:ext>
    </p:extLst>
  </p:cSld>
  <p:clrMapOvr>
    <a:masterClrMapping/>
  </p:clrMapOvr>
</p:sld>
</file>

<file path=ppt/theme/theme1.xml><?xml version="1.0" encoding="utf-8"?>
<a:theme xmlns:a="http://schemas.openxmlformats.org/drawingml/2006/main" name="Cover and End Slide Master">
  <a:themeElements>
    <a:clrScheme name="ALLPPT-219">
      <a:dk1>
        <a:sysClr val="windowText" lastClr="000000"/>
      </a:dk1>
      <a:lt1>
        <a:sysClr val="window" lastClr="FFFFFF"/>
      </a:lt1>
      <a:dk2>
        <a:srgbClr val="44546A"/>
      </a:dk2>
      <a:lt2>
        <a:srgbClr val="E7E6E6"/>
      </a:lt2>
      <a:accent1>
        <a:srgbClr val="FDBDC7"/>
      </a:accent1>
      <a:accent2>
        <a:srgbClr val="85C2F8"/>
      </a:accent2>
      <a:accent3>
        <a:srgbClr val="96E5D8"/>
      </a:accent3>
      <a:accent4>
        <a:srgbClr val="BE8BE2"/>
      </a:accent4>
      <a:accent5>
        <a:srgbClr val="BFBFBF"/>
      </a:accent5>
      <a:accent6>
        <a:srgbClr val="3F3F3F"/>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219">
      <a:dk1>
        <a:sysClr val="windowText" lastClr="000000"/>
      </a:dk1>
      <a:lt1>
        <a:sysClr val="window" lastClr="FFFFFF"/>
      </a:lt1>
      <a:dk2>
        <a:srgbClr val="44546A"/>
      </a:dk2>
      <a:lt2>
        <a:srgbClr val="E7E6E6"/>
      </a:lt2>
      <a:accent1>
        <a:srgbClr val="FDBDC7"/>
      </a:accent1>
      <a:accent2>
        <a:srgbClr val="85C2F8"/>
      </a:accent2>
      <a:accent3>
        <a:srgbClr val="96E5D8"/>
      </a:accent3>
      <a:accent4>
        <a:srgbClr val="BE8BE2"/>
      </a:accent4>
      <a:accent5>
        <a:srgbClr val="BFBFBF"/>
      </a:accent5>
      <a:accent6>
        <a:srgbClr val="3F3F3F"/>
      </a:accent6>
      <a:hlink>
        <a:srgbClr val="0563C1"/>
      </a:hlink>
      <a:folHlink>
        <a:srgbClr val="954F72"/>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219">
      <a:dk1>
        <a:sysClr val="windowText" lastClr="000000"/>
      </a:dk1>
      <a:lt1>
        <a:sysClr val="window" lastClr="FFFFFF"/>
      </a:lt1>
      <a:dk2>
        <a:srgbClr val="44546A"/>
      </a:dk2>
      <a:lt2>
        <a:srgbClr val="E7E6E6"/>
      </a:lt2>
      <a:accent1>
        <a:srgbClr val="FDBDC7"/>
      </a:accent1>
      <a:accent2>
        <a:srgbClr val="85C2F8"/>
      </a:accent2>
      <a:accent3>
        <a:srgbClr val="96E5D8"/>
      </a:accent3>
      <a:accent4>
        <a:srgbClr val="BE8BE2"/>
      </a:accent4>
      <a:accent5>
        <a:srgbClr val="BFBFBF"/>
      </a:accent5>
      <a:accent6>
        <a:srgbClr val="3F3F3F"/>
      </a:accent6>
      <a:hlink>
        <a:srgbClr val="0563C1"/>
      </a:hlink>
      <a:folHlink>
        <a:srgbClr val="954F72"/>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12390</TotalTime>
  <Words>1154</Words>
  <Application>Microsoft Office PowerPoint</Application>
  <PresentationFormat>Widescreen</PresentationFormat>
  <Paragraphs>94</Paragraphs>
  <Slides>24</Slides>
  <Notes>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24</vt:i4>
      </vt:variant>
    </vt:vector>
  </HeadingPairs>
  <TitlesOfParts>
    <vt:vector size="32" baseType="lpstr">
      <vt:lpstr>Arial</vt:lpstr>
      <vt:lpstr>Bahnschrift SemiBold Condensed</vt:lpstr>
      <vt:lpstr>Calibri</vt:lpstr>
      <vt:lpstr>Fira Sans Extra Condensed</vt:lpstr>
      <vt:lpstr>Goudy Old Style</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Mashaykh, Mohammad</cp:lastModifiedBy>
  <cp:revision>79</cp:revision>
  <dcterms:created xsi:type="dcterms:W3CDTF">2020-01-20T05:08:25Z</dcterms:created>
  <dcterms:modified xsi:type="dcterms:W3CDTF">2023-01-10T22:53:08Z</dcterms:modified>
</cp:coreProperties>
</file>